
<file path=[Content_Types].xml><?xml version="1.0" encoding="utf-8"?>
<Types xmlns="http://schemas.openxmlformats.org/package/2006/content-types">
  <Override PartName="/ppt/slideLayouts/slideLayout279.xml" ContentType="application/vnd.openxmlformats-officedocument.presentationml.slideLayout+xml"/>
  <Override PartName="/ppt/notesSlides/notesSlide20.xml" ContentType="application/vnd.openxmlformats-officedocument.presentationml.notesSlide+xml"/>
  <Override PartName="/ppt/slideLayouts/slideLayout5.xml" ContentType="application/vnd.openxmlformats-officedocument.presentationml.slideLayout+xml"/>
  <Override PartName="/ppt/theme/theme4.xml" ContentType="application/vnd.openxmlformats-officedocument.theme+xml"/>
  <Override PartName="/ppt/slideLayouts/slideLayout111.xml" ContentType="application/vnd.openxmlformats-officedocument.presentationml.slideLayout+xml"/>
  <Override PartName="/ppt/notesSlides/notesSlide48.xml" ContentType="application/vnd.openxmlformats-officedocument.presentationml.notesSlide+xml"/>
  <Override PartName="/ppt/slideLayouts/slideLayout208.xml" ContentType="application/vnd.openxmlformats-officedocument.presentationml.slideLayout+xml"/>
  <Override PartName="/ppt/slideLayouts/slideLayout139.xml" ContentType="application/vnd.openxmlformats-officedocument.presentationml.slideLayout+xml"/>
  <Override PartName="/ppt/slides/slide45.xml" ContentType="application/vnd.openxmlformats-officedocument.presentationml.slide+xml"/>
  <Override PartName="/ppt/slideLayouts/slideLayout285.xml" ContentType="application/vnd.openxmlformats-officedocument.presentationml.slideLayout+xml"/>
  <Override PartName="/ppt/slideLayouts/slideLayout172.xml" ContentType="application/vnd.openxmlformats-officedocument.presentationml.slideLayout+xml"/>
  <Override PartName="/ppt/slideLayouts/slideLayout269.xml" ContentType="application/vnd.openxmlformats-officedocument.presentationml.slideLayout+xml"/>
  <Override PartName="/ppt/slides/slide3.xml" ContentType="application/vnd.openxmlformats-officedocument.presentationml.slide+xml"/>
  <Override PartName="/ppt/slideLayouts/slideLayout101.xml" ContentType="application/vnd.openxmlformats-officedocument.presentationml.slideLayout+xml"/>
  <Override PartName="/ppt/slideLayouts/slideLayout214.xml" ContentType="application/vnd.openxmlformats-officedocument.presentationml.slideLayout+xml"/>
  <Override PartName="/ppt/notesSlides/notesSlide38.xml" ContentType="application/vnd.openxmlformats-officedocument.presentationml.notesSlide+xml"/>
  <Override PartName="/ppt/slideLayouts/slideLayout145.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slideLayouts/slideLayout129.xml" ContentType="application/vnd.openxmlformats-officedocument.presentationml.slideLayout+xml"/>
  <Override PartName="/ppt/slides/slide35.xml" ContentType="application/vnd.openxmlformats-officedocument.presentationml.slide+xml"/>
  <Override PartName="/ppt/slideLayouts/slideLayout275.xml" ContentType="application/vnd.openxmlformats-officedocument.presentationml.slideLayout+xml"/>
  <Override PartName="/ppt/slideLayouts/slideLayout1.xml" ContentType="application/vnd.openxmlformats-officedocument.presentationml.slideLayout+xml"/>
  <Override PartName="/ppt/slideLayouts/slideLayout97.xml" ContentType="application/vnd.openxmlformats-officedocument.presentationml.slideLayout+xml"/>
  <Override PartName="/ppt/notesSlides/notesSlide44.xml" ContentType="application/vnd.openxmlformats-officedocument.presentationml.notesSlide+xml"/>
  <Override PartName="/ppt/slideLayouts/slideLayout317.xml" ContentType="application/vnd.openxmlformats-officedocument.presentationml.slideLayout+xml"/>
  <Override PartName="/ppt/slideLayouts/slideLayout204.xml" ContentType="application/vnd.openxmlformats-officedocument.presentationml.slideLayout+xml"/>
  <Override PartName="/ppt/slideLayouts/slideLayout135.xml" ContentType="application/vnd.openxmlformats-officedocument.presentationml.slideLayout+xml"/>
  <Override PartName="/ppt/slides/slide41.xml" ContentType="application/vnd.openxmlformats-officedocument.presentationml.slide+xml"/>
  <Override PartName="/ppt/slideLayouts/slideLayout281.xml" ContentType="application/vnd.openxmlformats-officedocument.presentationml.slideLayout+xml"/>
  <Override PartName="/ppt/slideLayouts/slideLayout26.xml" ContentType="application/vnd.openxmlformats-officedocument.presentationml.slideLayout+xml"/>
  <Default Extension="xml" ContentType="application/xml"/>
  <Override PartName="/docProps/app.xml" ContentType="application/vnd.openxmlformats-officedocument.extended-properties+xml"/>
  <Override PartName="/ppt/slideLayouts/slideLayout196.xml" ContentType="application/vnd.openxmlformats-officedocument.presentationml.slideLayout+xml"/>
  <Override PartName="/ppt/slideLayouts/slideLayout210.xml" ContentType="application/vnd.openxmlformats-officedocument.presentationml.slideLayout+xml"/>
  <Override PartName="/ppt/slideLayouts/slideLayout141.xml" ContentType="application/vnd.openxmlformats-officedocument.presentationml.slideLayout+xml"/>
  <Override PartName="/ppt/slideLayouts/slideLayout307.xml" ContentType="application/vnd.openxmlformats-officedocument.presentationml.slideLayout+xml"/>
  <Default Extension="png" ContentType="image/png"/>
  <Override PartName="/ppt/slideLayouts/slideLayout32.xml" ContentType="application/vnd.openxmlformats-officedocument.presentationml.slideLayout+xml"/>
  <Override PartName="/ppt/slideLayouts/slideLayout125.xml" ContentType="application/vnd.openxmlformats-officedocument.presentationml.slideLayout+xml"/>
  <Override PartName="/ppt/slideLayouts/slideLayout238.xml" ContentType="application/vnd.openxmlformats-officedocument.presentationml.slideLayout+xml"/>
  <Override PartName="/ppt/slides/slide31.xml" ContentType="application/vnd.openxmlformats-officedocument.presentationml.slide+xml"/>
  <Override PartName="/ppt/slideLayouts/slideLayout169.xml" ContentType="application/vnd.openxmlformats-officedocument.presentationml.slideLayout+xml"/>
  <Override PartName="/ppt/slideLayouts/slideLayout271.xml" ContentType="application/vnd.openxmlformats-officedocument.presentationml.slideLayout+xml"/>
  <Override PartName="/ppt/slideLayouts/slideLayout93.xml" ContentType="application/vnd.openxmlformats-officedocument.presentationml.slideLayout+xml"/>
  <Override PartName="/ppt/slideLayouts/slideLayout299.xml" ContentType="application/vnd.openxmlformats-officedocument.presentationml.slideLayout+xml"/>
  <Override PartName="/ppt/notesSlides/notesSlide40.xml" ContentType="application/vnd.openxmlformats-officedocument.presentationml.notesSlide+xml"/>
  <Override PartName="/ppt/slideLayouts/slideLayout313.xml" ContentType="application/vnd.openxmlformats-officedocument.presentationml.slideLayout+xml"/>
  <Override PartName="/ppt/slideLayouts/slideLayout200.xml" ContentType="application/vnd.openxmlformats-officedocument.presentationml.slideLayout+xml"/>
  <Override PartName="/ppt/slideLayouts/slideLayout131.xml" ContentType="application/vnd.openxmlformats-officedocument.presentationml.slideLayout+xml"/>
  <Override PartName="/ppt/slideLayouts/slideLayout22.xml" ContentType="application/vnd.openxmlformats-officedocument.presentationml.slideLayout+xml"/>
  <Override PartName="/ppt/slideLayouts/slideLayout228.xml" ContentType="application/vnd.openxmlformats-officedocument.presentationml.slideLayout+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Layouts/slideLayout192.xml" ContentType="application/vnd.openxmlformats-officedocument.presentationml.slideLayout+xml"/>
  <Override PartName="/ppt/slideLayouts/slideLayout303.xml" ContentType="application/vnd.openxmlformats-officedocument.presentationml.slideLayout+xml"/>
  <Override PartName="/ppt/slideLayouts/slideLayout234.xml" ContentType="application/vnd.openxmlformats-officedocument.presentationml.slideLayout+xml"/>
  <Override PartName="/ppt/slideLayouts/slideLayout165.xml" ContentType="application/vnd.openxmlformats-officedocument.presentationml.slideLayout+xml"/>
  <Override PartName="/ppt/slideLayouts/slideLayout56.xml" ContentType="application/vnd.openxmlformats-officedocument.presentationml.slideLayout+xml"/>
  <Override PartName="/ppt/slideLayouts/slideLayout149.xml" ContentType="application/vnd.openxmlformats-officedocument.presentationml.slideLayout+xml"/>
  <Override PartName="/ppt/slideLayouts/slideLayout295.xml" ContentType="application/vnd.openxmlformats-officedocument.presentationml.slideLayout+xml"/>
  <Override PartName="/ppt/slideLayouts/slideLayout240.xml" ContentType="application/vnd.openxmlformats-officedocument.presentationml.slideLayout+xml"/>
  <Override PartName="/ppt/slideLayouts/slideLayout224.xml" ContentType="application/vnd.openxmlformats-officedocument.presentationml.slideLayout+xml"/>
  <Override PartName="/ppt/slideLayouts/slideLayout337.xml" ContentType="application/vnd.openxmlformats-officedocument.presentationml.slideLayout+xml"/>
  <Override PartName="/ppt/slideLayouts/slideLayout62.xml" ContentType="application/vnd.openxmlformats-officedocument.presentationml.slideLayout+xml"/>
  <Override PartName="/ppt/slideLayouts/slideLayout155.xml" ContentType="application/vnd.openxmlformats-officedocument.presentationml.slideLayout+xml"/>
  <Override PartName="/ppt/slides/slide28.xml" ContentType="application/vnd.openxmlformats-officedocument.presentationml.slide+xml"/>
  <Override PartName="/ppt/slideLayouts/slideLayout46.xml" ContentType="application/vnd.openxmlformats-officedocument.presentationml.slideLayout+xml"/>
  <Default Extension="gif" ContentType="image/gif"/>
  <Override PartName="/ppt/slideLayouts/slideLayout230.xml" ContentType="application/vnd.openxmlformats-officedocument.presentationml.slideLayout+xml"/>
  <Override PartName="/ppt/slideLayouts/slideLayout161.xml" ContentType="application/vnd.openxmlformats-officedocument.presentationml.slideLayout+xml"/>
  <Override PartName="/ppt/slideLayouts/slideLayout19.xml" ContentType="application/vnd.openxmlformats-officedocument.presentationml.slideLayout+xml"/>
  <Override PartName="/ppt/slideLayouts/slideLayout327.xml" ContentType="application/vnd.openxmlformats-officedocument.presentationml.slideLayout+xml"/>
  <Override PartName="/ppt/slideLayouts/slideLayout52.xml" ContentType="application/vnd.openxmlformats-officedocument.presentationml.slideLayout+xml"/>
  <Override PartName="/ppt/slides/slide18.xml" ContentType="application/vnd.openxmlformats-officedocument.presentationml.slide+xml"/>
  <Override PartName="/ppt/slideLayouts/slideLayout258.xml" ContentType="application/vnd.openxmlformats-officedocument.presentationml.slideLayout+xml"/>
  <Override PartName="/ppt/slideLayouts/slideLayout189.xml" ContentType="application/vnd.openxmlformats-officedocument.presentationml.slideLayout+xml"/>
  <Override PartName="/ppt/slideLayouts/slideLayout291.xml" ContentType="application/vnd.openxmlformats-officedocument.presentationml.slideLayout+xml"/>
  <Override PartName="/ppt/notesSlides/notesSlide27.xml" ContentType="application/vnd.openxmlformats-officedocument.presentationml.notesSlide+xml"/>
  <Override PartName="/ppt/slideMasters/slideMaster5.xml" ContentType="application/vnd.openxmlformats-officedocument.presentationml.slideMaster+xml"/>
  <Override PartName="/ppt/slideLayouts/slideLayout118.xml" ContentType="application/vnd.openxmlformats-officedocument.presentationml.slideLayout+xml"/>
  <Override PartName="/ppt/slideLayouts/slideLayout220.xml" ContentType="application/vnd.openxmlformats-officedocument.presentationml.slideLayout+xml"/>
  <Override PartName="/ppt/slides/slide24.xml" ContentType="application/vnd.openxmlformats-officedocument.presentationml.slide+xml"/>
  <Override PartName="/ppt/slideLayouts/slideLayout264.xml" ContentType="application/vnd.openxmlformats-officedocument.presentationml.slideLayout+xml"/>
  <Override PartName="/ppt/slideLayouts/slideLayout151.xml" ContentType="application/vnd.openxmlformats-officedocument.presentationml.slideLayout+xml"/>
  <Override PartName="/ppt/slideLayouts/slideLayout333.xml" ContentType="application/vnd.openxmlformats-officedocument.presentationml.slideLayout+xml"/>
  <Override PartName="/ppt/slideLayouts/slideLayout42.xml" ContentType="application/vnd.openxmlformats-officedocument.presentationml.slideLayout+xml"/>
  <Override PartName="/ppt/slideLayouts/slideLayout248.xml" ContentType="application/vnd.openxmlformats-officedocument.presentationml.slideLayout+xml"/>
  <Override PartName="/ppt/slideLayouts/slideLayout86.xml" ContentType="application/vnd.openxmlformats-officedocument.presentationml.slideLayout+xml"/>
  <Override PartName="/ppt/slideLayouts/slideLayout179.xml" ContentType="application/vnd.openxmlformats-officedocument.presentationml.slideLayout+xml"/>
  <Override PartName="/ppt/notesSlides/notesSlide33.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slideLayouts/slideLayout124.xml" ContentType="application/vnd.openxmlformats-officedocument.presentationml.slideLayout+xml"/>
  <Override PartName="/ppt/slideLayouts/slideLayout15.xml" ContentType="application/vnd.openxmlformats-officedocument.presentationml.slideLayout+xml"/>
  <Override PartName="/ppt/slideLayouts/slideLayout108.xml" ContentType="application/vnd.openxmlformats-officedocument.presentationml.slideLayout+xml"/>
  <Override PartName="/ppt/slideLayouts/slideLayout323.xml" ContentType="application/vnd.openxmlformats-officedocument.presentationml.slideLayout+xml"/>
  <Override PartName="/ppt/slides/slide14.xml" ContentType="application/vnd.openxmlformats-officedocument.presentationml.slide+xml"/>
  <Override PartName="/ppt/slideLayouts/slideLayout254.xml" ContentType="application/vnd.openxmlformats-officedocument.presentationml.slideLayout+xml"/>
  <Override PartName="/ppt/slideLayouts/slideLayout185.xml" ContentType="application/vnd.openxmlformats-officedocument.presentationml.slideLayout+xml"/>
  <Override PartName="/ppt/slideLayouts/slideLayout76.xml" ContentType="application/vnd.openxmlformats-officedocument.presentationml.slideLayout+xml"/>
  <Override PartName="/ppt/notesSlides/notesSlide23.xml" ContentType="application/vnd.openxmlformats-officedocument.presentationml.notesSlide+xml"/>
  <Override PartName="/ppt/slideLayouts/slideLayout8.xml" ContentType="application/vnd.openxmlformats-officedocument.presentationml.slideLayout+xml"/>
  <Override PartName="/ppt/theme/theme7.xml" ContentType="application/vnd.openxmlformats-officedocument.theme+xml"/>
  <Override PartName="/ppt/slideMasters/slideMaster1.xml" ContentType="application/vnd.openxmlformats-officedocument.presentationml.slideMaster+xml"/>
  <Override PartName="/ppt/slideLayouts/slideLayout114.xml" ContentType="application/vnd.openxmlformats-officedocument.presentationml.slideLayout+xml"/>
  <Override PartName="/ppt/slides/slide20.xml" ContentType="application/vnd.openxmlformats-officedocument.presentationml.slide+xml"/>
  <Override PartName="/ppt/slideLayouts/slideLayout260.xml" ContentType="application/vnd.openxmlformats-officedocument.presentationml.slideLayout+xml"/>
  <Override PartName="/ppt/slideLayouts/slideLayout244.xml" ContentType="application/vnd.openxmlformats-officedocument.presentationml.slideLayout+xml"/>
  <Default Extension="bin" ContentType="application/vnd.openxmlformats-officedocument.presentationml.printerSettings"/>
  <Override PartName="/ppt/slideLayouts/slideLayout82.xml" ContentType="application/vnd.openxmlformats-officedocument.presentationml.slideLayout+xml"/>
  <Override PartName="/ppt/slideLayouts/slideLayout288.xml" ContentType="application/vnd.openxmlformats-officedocument.presentationml.slideLayout+xml"/>
  <Override PartName="/ppt/slideLayouts/slideLayout175.xml" ContentType="application/vnd.openxmlformats-officedocument.presentationml.slideLayout+xml"/>
  <Override PartName="/ppt/slides/slide48.xml" ContentType="application/vnd.openxmlformats-officedocument.presentationml.slide+xml"/>
  <Override PartName="/ppt/slideLayouts/slideLayout66.xml" ContentType="application/vnd.openxmlformats-officedocument.presentationml.slideLayout+xml"/>
  <Override PartName="/ppt/notesSlides/notesSlide13.xml" ContentType="application/vnd.openxmlformats-officedocument.presentationml.notesSlide+xml"/>
  <Override PartName="/ppt/slideLayouts/slideLayout120.xml" ContentType="application/vnd.openxmlformats-officedocument.presentationml.slideLayout+xml"/>
  <Override PartName="/ppt/slideLayouts/slideLayout11.xml" ContentType="application/vnd.openxmlformats-officedocument.presentationml.slideLayout+xml"/>
  <Override PartName="/ppt/slideLayouts/slideLayout217.xml" ContentType="application/vnd.openxmlformats-officedocument.presentationml.slideLayout+xml"/>
  <Override PartName="/ppt/slideLayouts/slideLayout104.xml" ContentType="application/vnd.openxmlformats-officedocument.presentationml.slideLayout+xml"/>
  <Override PartName="/ppt/slides/slide6.xml" ContentType="application/vnd.openxmlformats-officedocument.presentationml.slide+xml"/>
  <Override PartName="/ppt/slideLayouts/slideLayout250.xml" ContentType="application/vnd.openxmlformats-officedocument.presentationml.slideLayout+xml"/>
  <Override PartName="/ppt/slideLayouts/slideLayout148.xml" ContentType="application/vnd.openxmlformats-officedocument.presentationml.slideLayout+xml"/>
  <Override PartName="/ppt/slides/slide10.xml" ContentType="application/vnd.openxmlformats-officedocument.presentationml.slide+xml"/>
  <Override PartName="/ppt/slideLayouts/slideLayout181.xml" ContentType="application/vnd.openxmlformats-officedocument.presentationml.slideLayout+xml"/>
  <Override PartName="/ppt/slideLayouts/slideLayout39.xml" ContentType="application/vnd.openxmlformats-officedocument.presentationml.slideLayout+xml"/>
  <Override PartName="/ppt/slideLayouts/slideLayout72.xml" ContentType="application/vnd.openxmlformats-officedocument.presentationml.slideLayout+xml"/>
  <Override PartName="/ppt/slides/slide38.xml" ContentType="application/vnd.openxmlformats-officedocument.presentationml.slide+xml"/>
  <Override PartName="/ppt/slideLayouts/slideLayout278.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110.xml" ContentType="application/vnd.openxmlformats-officedocument.presentationml.slideLayout+xml"/>
  <Override PartName="/ppt/notesSlides/notesSlide47.xml" ContentType="application/vnd.openxmlformats-officedocument.presentationml.notesSlide+xml"/>
  <Override PartName="/ppt/slideLayouts/slideLayout207.xml" ContentType="application/vnd.openxmlformats-officedocument.presentationml.slideLayout+xml"/>
  <Override PartName="/ppt/slideLayouts/slideLayout138.xml" ContentType="application/vnd.openxmlformats-officedocument.presentationml.slideLayout+xml"/>
  <Override PartName="/ppt/slides/slide44.xml" ContentType="application/vnd.openxmlformats-officedocument.presentationml.slide+xml"/>
  <Override PartName="/ppt/slideLayouts/slideLayout284.xml" ContentType="application/vnd.openxmlformats-officedocument.presentationml.slideLayout+xml"/>
  <Override PartName="/ppt/slideLayouts/slideLayout171.xml" ContentType="application/vnd.openxmlformats-officedocument.presentationml.slideLayout+xml"/>
  <Override PartName="/ppt/slideLayouts/slideLayout29.xml" ContentType="application/vnd.openxmlformats-officedocument.presentationml.slideLayout+xml"/>
  <Override PartName="/ppt/slideLayouts/slideLayout268.xml" ContentType="application/vnd.openxmlformats-officedocument.presentationml.slideLayout+xml"/>
  <Override PartName="/ppt/slideLayouts/slideLayout199.xml" ContentType="application/vnd.openxmlformats-officedocument.presentationml.slideLayout+xml"/>
  <Override PartName="/ppt/slides/slide2.xml" ContentType="application/vnd.openxmlformats-officedocument.presentationml.slide+xml"/>
  <Override PartName="/ppt/slideLayouts/slideLayout213.xml" ContentType="application/vnd.openxmlformats-officedocument.presentationml.slideLayout+xml"/>
  <Override PartName="/ppt/slideLayouts/slideLayout100.xml" ContentType="application/vnd.openxmlformats-officedocument.presentationml.slideLayout+xml"/>
  <Override PartName="/ppt/notesSlides/notesSlide37.xml" ContentType="application/vnd.openxmlformats-officedocument.presentationml.notesSlide+xml"/>
  <Override PartName="/ppt/slideLayouts/slideLayout144.xml" ContentType="application/vnd.openxmlformats-officedocument.presentationml.slideLayout+xml"/>
  <Override PartName="/ppt/slideLayouts/slideLayout35.xml" ContentType="application/vnd.openxmlformats-officedocument.presentationml.slideLayout+xml"/>
  <Override PartName="/ppt/slideLayouts/slideLayout128.xml" ContentType="application/vnd.openxmlformats-officedocument.presentationml.slideLayout+xml"/>
  <Override PartName="/ppt/slides/slide34.xml" ContentType="application/vnd.openxmlformats-officedocument.presentationml.slide+xml"/>
  <Override PartName="/ppt/slideLayouts/slideLayout274.xml" ContentType="application/vnd.openxmlformats-officedocument.presentationml.slideLayout+xml"/>
  <Override PartName="/ppt/slideLayouts/slideLayout96.xml" ContentType="application/vnd.openxmlformats-officedocument.presentationml.slideLayout+xml"/>
  <Override PartName="/ppt/notesSlides/notesSlide43.xml" ContentType="application/vnd.openxmlformats-officedocument.presentationml.notesSlide+xml"/>
  <Override PartName="/ppt/slideLayouts/slideLayout316.xml" ContentType="application/vnd.openxmlformats-officedocument.presentationml.slideLayout+xml"/>
  <Override PartName="/ppt/slideLayouts/slideLayout203.xml" ContentType="application/vnd.openxmlformats-officedocument.presentationml.slideLayout+xml"/>
  <Override PartName="/ppt/slideLayouts/slideLayout134.xml" ContentType="application/vnd.openxmlformats-officedocument.presentationml.slideLayout+xml"/>
  <Override PartName="/ppt/slides/slide40.xml" ContentType="application/vnd.openxmlformats-officedocument.presentationml.slide+xml"/>
  <Override PartName="/ppt/slideLayouts/slideLayout280.xml" ContentType="application/vnd.openxmlformats-officedocument.presentationml.slideLayout+xml"/>
  <Override PartName="/ppt/slideLayouts/slideLayout25.xml" ContentType="application/vnd.openxmlformats-officedocument.presentationml.slideLayout+xml"/>
  <Override PartName="/ppt/notesSlides/notesSlide7.xml" ContentType="application/vnd.openxmlformats-officedocument.presentationml.notesSlide+xml"/>
  <Default Extension="jpeg" ContentType="image/jpeg"/>
  <Override PartName="/ppt/slideLayouts/slideLayout195.xml" ContentType="application/vnd.openxmlformats-officedocument.presentationml.slideLayout+xml"/>
  <Override PartName="/ppt/slideLayouts/slideLayout140.xml" ContentType="application/vnd.openxmlformats-officedocument.presentationml.slideLayout+xml"/>
  <Override PartName="/ppt/slideLayouts/slideLayout306.xml" ContentType="application/vnd.openxmlformats-officedocument.presentationml.slideLayout+xml"/>
  <Override PartName="/ppt/slideLayouts/slideLayout31.xml" ContentType="application/vnd.openxmlformats-officedocument.presentationml.slideLayout+xml"/>
  <Override PartName="/ppt/slideLayouts/slideLayout237.xml" ContentType="application/vnd.openxmlformats-officedocument.presentationml.slideLayout+xml"/>
  <Override PartName="/ppt/slides/slide30.xml" ContentType="application/vnd.openxmlformats-officedocument.presentationml.slide+xml"/>
  <Override PartName="/ppt/slideLayouts/slideLayout270.xml" ContentType="application/vnd.openxmlformats-officedocument.presentationml.slideLayout+xml"/>
  <Override PartName="/ppt/slideLayouts/slideLayout168.xml" ContentType="application/vnd.openxmlformats-officedocument.presentationml.slideLayout+xml"/>
  <Override PartName="/ppt/slideLayouts/slideLayout59.xml" ContentType="application/vnd.openxmlformats-officedocument.presentationml.slideLayout+xml"/>
  <Override PartName="/ppt/slideLayouts/slideLayout92.xml" ContentType="application/vnd.openxmlformats-officedocument.presentationml.slideLayout+xml"/>
  <Override PartName="/ppt/slideLayouts/slideLayout298.xml" ContentType="application/vnd.openxmlformats-officedocument.presentationml.slideLayout+xml"/>
  <Override PartName="/ppt/slideLayouts/slideLayout312.xml" ContentType="application/vnd.openxmlformats-officedocument.presentationml.slideLayout+xml"/>
  <Override PartName="/ppt/slideLayouts/slideLayout130.xml" ContentType="application/vnd.openxmlformats-officedocument.presentationml.slideLayout+xml"/>
  <Override PartName="/ppt/slideLayouts/slideLayout21.xml" ContentType="application/vnd.openxmlformats-officedocument.presentationml.slideLayout+xml"/>
  <Override PartName="/ppt/slideLayouts/slideLayout227.xml" ContentType="application/vnd.openxmlformats-officedocument.presentationml.slideLayout+xml"/>
  <Override PartName="/ppt/slideLayouts/slideLayout158.xml" ContentType="application/vnd.openxmlformats-officedocument.presentationml.slideLayout+xml"/>
  <Override PartName="/ppt/notesSlides/notesSlide3.xml" ContentType="application/vnd.openxmlformats-officedocument.presentationml.notesSlide+xml"/>
  <Override PartName="/ppt/slideLayouts/slideLayout191.xml" ContentType="application/vnd.openxmlformats-officedocument.presentationml.slideLayout+xml"/>
  <Override PartName="/ppt/slideLayouts/slideLayout49.xml" ContentType="application/vnd.openxmlformats-officedocument.presentationml.slideLayout+xml"/>
  <Override PartName="/ppt/slideLayouts/slideLayout302.xml" ContentType="application/vnd.openxmlformats-officedocument.presentationml.slideLayout+xml"/>
  <Override PartName="/ppt/slideLayouts/slideLayout233.xml" ContentType="application/vnd.openxmlformats-officedocument.presentationml.slideLayout+xml"/>
  <Override PartName="/ppt/slideLayouts/slideLayout164.xml" ContentType="application/vnd.openxmlformats-officedocument.presentationml.slideLayout+xml"/>
  <Override PartName="/ppt/slideLayouts/slideLayout55.xml" ContentType="application/vnd.openxmlformats-officedocument.presentationml.slideLayout+xml"/>
  <Override PartName="/ppt/slideLayouts/slideLayout294.xml" ContentType="application/vnd.openxmlformats-officedocument.presentationml.slideLayout+xml"/>
  <Override PartName="/ppt/slideLayouts/slideLayout223.xml" ContentType="application/vnd.openxmlformats-officedocument.presentationml.slideLayout+xml"/>
  <Override PartName="/ppt/slideLayouts/slideLayout336.xml" ContentType="application/vnd.openxmlformats-officedocument.presentationml.slideLayout+xml"/>
  <Override PartName="/ppt/slideLayouts/slideLayout61.xml" ContentType="application/vnd.openxmlformats-officedocument.presentationml.slideLayout+xml"/>
  <Override PartName="/ppt/slides/slide27.xml" ContentType="application/vnd.openxmlformats-officedocument.presentationml.slide+xml"/>
  <Override PartName="/ppt/slideLayouts/slideLayout154.xml" ContentType="application/vnd.openxmlformats-officedocument.presentationml.slideLayout+xml"/>
  <Override PartName="/ppt/slideLayouts/slideLayout45.xml" ContentType="application/vnd.openxmlformats-officedocument.presentationml.slideLayout+xml"/>
  <Override PartName="/ppt/slideLayouts/slideLayout160.xml" ContentType="application/vnd.openxmlformats-officedocument.presentationml.slideLayout+xml"/>
  <Override PartName="/ppt/slideLayouts/slideLayout18.xml" ContentType="application/vnd.openxmlformats-officedocument.presentationml.slideLayout+xml"/>
  <Override PartName="/ppt/slideLayouts/slideLayout326.xml" ContentType="application/vnd.openxmlformats-officedocument.presentationml.slideLayout+xml"/>
  <Override PartName="/ppt/slideLayouts/slideLayout51.xml" ContentType="application/vnd.openxmlformats-officedocument.presentationml.slideLayout+xml"/>
  <Override PartName="/ppt/slides/slide17.xml" ContentType="application/vnd.openxmlformats-officedocument.presentationml.slide+xml"/>
  <Override PartName="/ppt/slideLayouts/slideLayout257.xml" ContentType="application/vnd.openxmlformats-officedocument.presentationml.slideLayout+xml"/>
  <Override PartName="/ppt/slideLayouts/slideLayout290.xml" ContentType="application/vnd.openxmlformats-officedocument.presentationml.slideLayout+xml"/>
  <Override PartName="/ppt/slideLayouts/slideLayout188.xml" ContentType="application/vnd.openxmlformats-officedocument.presentationml.slideLayout+xml"/>
  <Override PartName="/ppt/slideLayouts/slideLayout79.xml" ContentType="application/vnd.openxmlformats-officedocument.presentationml.slideLayout+xml"/>
  <Override PartName="/ppt/notesSlides/notesSlide26.xml" ContentType="application/vnd.openxmlformats-officedocument.presentationml.notesSlide+xml"/>
  <Override PartName="/ppt/slideMasters/slideMaster4.xml" ContentType="application/vnd.openxmlformats-officedocument.presentationml.slideMaster+xml"/>
  <Override PartName="/ppt/slideLayouts/slideLayout117.xml" ContentType="application/vnd.openxmlformats-officedocument.presentationml.slideLayout+xml"/>
  <Override PartName="/ppt/slideLayouts/slideLayout332.xml" ContentType="application/vnd.openxmlformats-officedocument.presentationml.slideLayout+xml"/>
  <Override PartName="/ppt/slides/slide23.xml" ContentType="application/vnd.openxmlformats-officedocument.presentationml.slide+xml"/>
  <Override PartName="/ppt/slideLayouts/slideLayout263.xml" ContentType="application/vnd.openxmlformats-officedocument.presentationml.slideLayout+xml"/>
  <Override PartName="/ppt/slideLayouts/slideLayout150.xml" ContentType="application/vnd.openxmlformats-officedocument.presentationml.slideLayout+xml"/>
  <Override PartName="/ppt/slideLayouts/slideLayout41.xml" ContentType="application/vnd.openxmlformats-officedocument.presentationml.slideLayout+xml"/>
  <Override PartName="/ppt/slideLayouts/slideLayout247.xml" ContentType="application/vnd.openxmlformats-officedocument.presentationml.slideLayout+xml"/>
  <Override PartName="/ppt/slideLayouts/slideLayout85.xml" ContentType="application/vnd.openxmlformats-officedocument.presentationml.slideLayout+xml"/>
  <Override PartName="/ppt/slideLayouts/slideLayout178.xml" ContentType="application/vnd.openxmlformats-officedocument.presentationml.slideLayout+xml"/>
  <Override PartName="/ppt/notesSlides/notesSlide32.xml" ContentType="application/vnd.openxmlformats-officedocument.presentationml.notesSlide+xml"/>
  <Override PartName="/ppt/slideLayouts/slideLayout69.xml" ContentType="application/vnd.openxmlformats-officedocument.presentationml.slideLayout+xml"/>
  <Override PartName="/ppt/presProps.xml" ContentType="application/vnd.openxmlformats-officedocument.presentationml.presProps+xml"/>
  <Override PartName="/ppt/notesSlides/notesSlide16.xml" ContentType="application/vnd.openxmlformats-officedocument.presentationml.notesSlide+xml"/>
  <Override PartName="/ppt/slideLayouts/slideLayout123.xml" ContentType="application/vnd.openxmlformats-officedocument.presentationml.slideLayout+xml"/>
  <Override PartName="/ppt/slides/slide9.xml" ContentType="application/vnd.openxmlformats-officedocument.presentationml.slide+xml"/>
  <Override PartName="/ppt/slideLayouts/slideLayout14.xml" ContentType="application/vnd.openxmlformats-officedocument.presentationml.slideLayout+xml"/>
  <Override PartName="/ppt/slideLayouts/slideLayout107.xml" ContentType="application/vnd.openxmlformats-officedocument.presentationml.slideLayout+xml"/>
  <Override PartName="/ppt/slides/slide13.xml" ContentType="application/vnd.openxmlformats-officedocument.presentationml.slide+xml"/>
  <Override PartName="/ppt/slideLayouts/slideLayout253.xml" ContentType="application/vnd.openxmlformats-officedocument.presentationml.slideLayout+xml"/>
  <Override PartName="/ppt/slideLayouts/slideLayout322.xml" ContentType="application/vnd.openxmlformats-officedocument.presentationml.slideLayout+xml"/>
  <Default Extension="rels" ContentType="application/vnd.openxmlformats-package.relationships+xml"/>
  <Override PartName="/ppt/slideLayouts/slideLayout184.xml" ContentType="application/vnd.openxmlformats-officedocument.presentationml.slideLayout+xml"/>
  <Override PartName="/ppt/slideLayouts/slideLayout75.xml" ContentType="application/vnd.openxmlformats-officedocument.presentationml.slideLayout+xml"/>
  <Override PartName="/ppt/notesSlides/notesSlide22.xml" ContentType="application/vnd.openxmlformats-officedocument.presentationml.notesSlide+xml"/>
  <Override PartName="/ppt/slideLayouts/slideLayout7.xml" ContentType="application/vnd.openxmlformats-officedocument.presentationml.slideLayout+xml"/>
  <Override PartName="/ppt/theme/theme6.xml" ContentType="application/vnd.openxmlformats-officedocument.theme+xml"/>
  <Override PartName="/ppt/slideLayouts/slideLayout113.xml" ContentType="application/vnd.openxmlformats-officedocument.presentationml.slideLayout+xml"/>
  <Override PartName="/ppt/slideLayouts/slideLayout243.xml" ContentType="application/vnd.openxmlformats-officedocument.presentationml.slideLayout+xml"/>
  <Override PartName="/ppt/slideLayouts/slideLayout81.xml" ContentType="application/vnd.openxmlformats-officedocument.presentationml.slideLayout+xml"/>
  <Override PartName="/ppt/slides/slide47.xml" ContentType="application/vnd.openxmlformats-officedocument.presentationml.slide+xml"/>
  <Override PartName="/ppt/slideLayouts/slideLayout287.xml" ContentType="application/vnd.openxmlformats-officedocument.presentationml.slideLayout+xml"/>
  <Override PartName="/ppt/slideLayouts/slideLayout174.xml" ContentType="application/vnd.openxmlformats-officedocument.presentationml.slideLayout+xml"/>
  <Override PartName="/ppt/slideLayouts/slideLayout65.xml" ContentType="application/vnd.openxmlformats-officedocument.presentationml.slideLayout+xml"/>
  <Override PartName="/ppt/notesSlides/notesSlide12.xml" ContentType="application/vnd.openxmlformats-officedocument.presentationml.notesSlide+xml"/>
  <Override PartName="/ppt/slides/slide5.xml" ContentType="application/vnd.openxmlformats-officedocument.presentationml.slide+xml"/>
  <Override PartName="/ppt/slideLayouts/slideLayout103.xml" ContentType="application/vnd.openxmlformats-officedocument.presentationml.slideLayout+xml"/>
  <Override PartName="/ppt/slideLayouts/slideLayout10.xml" ContentType="application/vnd.openxmlformats-officedocument.presentationml.slideLayout+xml"/>
  <Override PartName="/ppt/slideLayouts/slideLayout216.xml" ContentType="application/vnd.openxmlformats-officedocument.presentationml.slideLayout+xml"/>
  <Override PartName="/ppt/slideLayouts/slideLayout147.xml" ContentType="application/vnd.openxmlformats-officedocument.presentationml.slideLayout+xml"/>
  <Override PartName="/ppt/slideLayouts/slideLayout180.xml" ContentType="application/vnd.openxmlformats-officedocument.presentationml.slideLayout+xml"/>
  <Override PartName="/ppt/slideLayouts/slideLayout38.xml" ContentType="application/vnd.openxmlformats-officedocument.presentationml.slideLayout+xml"/>
  <Override PartName="/ppt/slideLayouts/slideLayout71.xml" ContentType="application/vnd.openxmlformats-officedocument.presentationml.slideLayout+xml"/>
  <Override PartName="/ppt/slides/slide37.xml" ContentType="application/vnd.openxmlformats-officedocument.presentationml.slide+xml"/>
  <Override PartName="/ppt/slideLayouts/slideLayout277.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99.xml" ContentType="application/vnd.openxmlformats-officedocument.presentationml.slideLayout+xml"/>
  <Override PartName="/ppt/notesSlides/notesSlide46.xml" ContentType="application/vnd.openxmlformats-officedocument.presentationml.notesSlide+xml"/>
  <Override PartName="/ppt/slideLayouts/slideLayout206.xml" ContentType="application/vnd.openxmlformats-officedocument.presentationml.slideLayout+xml"/>
  <Override PartName="/ppt/slideLayouts/slideLayout319.xml" ContentType="application/vnd.openxmlformats-officedocument.presentationml.slideLayout+xml"/>
  <Override PartName="/ppt/slideLayouts/slideLayout137.xml" ContentType="application/vnd.openxmlformats-officedocument.presentationml.slideLayout+xml"/>
  <Override PartName="/ppt/slides/slide43.xml" ContentType="application/vnd.openxmlformats-officedocument.presentationml.slide+xml"/>
  <Override PartName="/ppt/slideLayouts/slideLayout283.xml" ContentType="application/vnd.openxmlformats-officedocument.presentationml.slideLayout+xml"/>
  <Override PartName="/ppt/slideLayouts/slideLayout28.xml" ContentType="application/vnd.openxmlformats-officedocument.presentationml.slideLayout+xml"/>
  <Override PartName="/ppt/slideLayouts/slideLayout170.xml" ContentType="application/vnd.openxmlformats-officedocument.presentationml.slideLayout+xml"/>
  <Override PartName="/ppt/slideLayouts/slideLayout267.xml" ContentType="application/vnd.openxmlformats-officedocument.presentationml.slideLayout+xml"/>
  <Override PartName="/ppt/slideLayouts/slideLayout198.xml" ContentType="application/vnd.openxmlformats-officedocument.presentationml.slideLayout+xml"/>
  <Override PartName="/ppt/slideLayouts/slideLayout89.xml" ContentType="application/vnd.openxmlformats-officedocument.presentationml.slideLayout+xml"/>
  <Override PartName="/ppt/slides/slide1.xml" ContentType="application/vnd.openxmlformats-officedocument.presentationml.slide+xml"/>
  <Override PartName="/ppt/slideLayouts/slideLayout212.xml" ContentType="application/vnd.openxmlformats-officedocument.presentationml.slideLayout+xml"/>
  <Override PartName="/ppt/notesSlides/notesSlide36.xml" ContentType="application/vnd.openxmlformats-officedocument.presentationml.notesSlide+xml"/>
  <Override PartName="/ppt/slideLayouts/slideLayout143.xml" ContentType="application/vnd.openxmlformats-officedocument.presentationml.slideLayout+xml"/>
  <Override PartName="/ppt/slideLayouts/slideLayout309.xml" ContentType="application/vnd.openxmlformats-officedocument.presentationml.slideLayout+xml"/>
  <Override PartName="/ppt/slideLayouts/slideLayout34.xml" ContentType="application/vnd.openxmlformats-officedocument.presentationml.slideLayout+xml"/>
  <Override PartName="/ppt/slideLayouts/slideLayout127.xml" ContentType="application/vnd.openxmlformats-officedocument.presentationml.slideLayout+xml"/>
  <Override PartName="/ppt/slides/slide33.xml" ContentType="application/vnd.openxmlformats-officedocument.presentationml.slide+xml"/>
  <Override PartName="/ppt/slideLayouts/slideLayout273.xml" ContentType="application/vnd.openxmlformats-officedocument.presentationml.slideLayout+xml"/>
  <Override PartName="/ppt/slideLayouts/slideLayout95.xml" ContentType="application/vnd.openxmlformats-officedocument.presentationml.slideLayout+xml"/>
  <Override PartName="/ppt/notesSlides/notesSlide42.xml" ContentType="application/vnd.openxmlformats-officedocument.presentationml.notesSlide+xml"/>
  <Override PartName="/ppt/slideLayouts/slideLayout315.xml" ContentType="application/vnd.openxmlformats-officedocument.presentationml.slideLayout+xml"/>
  <Override PartName="/ppt/slideLayouts/slideLayout202.xml" ContentType="application/vnd.openxmlformats-officedocument.presentationml.slideLayout+xml"/>
  <Override PartName="/ppt/slideLayouts/slideLayout133.xml" ContentType="application/vnd.openxmlformats-officedocument.presentationml.slideLayout+xml"/>
  <Override PartName="/ppt/slideLayouts/slideLayout24.xml" ContentType="application/vnd.openxmlformats-officedocument.presentationml.slideLayout+xml"/>
  <Override PartName="/ppt/notesSlides/notesSlide6.xml" ContentType="application/vnd.openxmlformats-officedocument.presentationml.notesSlide+xml"/>
  <Override PartName="/ppt/slideLayouts/slideLayout194.xml" ContentType="application/vnd.openxmlformats-officedocument.presentationml.slideLayout+xml"/>
  <Override PartName="/ppt/slideLayouts/slideLayout305.xml" ContentType="application/vnd.openxmlformats-officedocument.presentationml.slideLayout+xml"/>
  <Override PartName="/ppt/slideLayouts/slideLayout30.xml" ContentType="application/vnd.openxmlformats-officedocument.presentationml.slideLayout+xml"/>
  <Override PartName="/ppt/slideLayouts/slideLayout236.xml" ContentType="application/vnd.openxmlformats-officedocument.presentationml.slideLayout+xml"/>
  <Override PartName="/ppt/tableStyles.xml" ContentType="application/vnd.openxmlformats-officedocument.presentationml.tableStyles+xml"/>
  <Override PartName="/ppt/slideLayouts/slideLayout167.xml" ContentType="application/vnd.openxmlformats-officedocument.presentationml.slideLayout+xml"/>
  <Override PartName="/ppt/slideLayouts/slideLayout58.xml" ContentType="application/vnd.openxmlformats-officedocument.presentationml.slideLayout+xml"/>
  <Override PartName="/ppt/slideLayouts/slideLayout91.xml" ContentType="application/vnd.openxmlformats-officedocument.presentationml.slideLayout+xml"/>
  <Override PartName="/ppt/slideLayouts/slideLayout297.xml" ContentType="application/vnd.openxmlformats-officedocument.presentationml.slideLayout+xml"/>
  <Override PartName="/ppt/slideLayouts/slideLayout311.xml" ContentType="application/vnd.openxmlformats-officedocument.presentationml.slideLayout+xml"/>
  <Override PartName="/ppt/slideLayouts/slideLayout242.xml" ContentType="application/vnd.openxmlformats-officedocument.presentationml.slideLayout+xml"/>
  <Override PartName="/ppt/slideLayouts/slideLayout20.xml" ContentType="application/vnd.openxmlformats-officedocument.presentationml.slideLayout+xml"/>
  <Override PartName="/ppt/slideLayouts/slideLayout226.xml" ContentType="application/vnd.openxmlformats-officedocument.presentationml.slideLayout+xml"/>
  <Override PartName="/ppt/slideLayouts/slideLayout339.xml" ContentType="application/vnd.openxmlformats-officedocument.presentationml.slideLayout+xml"/>
  <Override PartName="/ppt/slideLayouts/slideLayout64.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190.xml" ContentType="application/vnd.openxmlformats-officedocument.presentationml.slideLayout+xml"/>
  <Override PartName="/ppt/slideLayouts/slideLayout48.xml" ContentType="application/vnd.openxmlformats-officedocument.presentationml.slideLayout+xml"/>
  <Override PartName="/ppt/viewProps.xml" ContentType="application/vnd.openxmlformats-officedocument.presentationml.viewProps+xml"/>
  <Override PartName="/ppt/slideLayouts/slideLayout301.xml" ContentType="application/vnd.openxmlformats-officedocument.presentationml.slideLayout+xml"/>
  <Override PartName="/ppt/slideLayouts/slideLayout232.xml" ContentType="application/vnd.openxmlformats-officedocument.presentationml.slideLayout+xml"/>
  <Override PartName="/ppt/slideLayouts/slideLayout163.xml" ContentType="application/vnd.openxmlformats-officedocument.presentationml.slideLayout+xml"/>
  <Override PartName="/ppt/slideLayouts/slideLayout329.xml" ContentType="application/vnd.openxmlformats-officedocument.presentationml.slideLayout+xml"/>
  <Override PartName="/ppt/slideLayouts/slideLayout54.xml" ContentType="application/vnd.openxmlformats-officedocument.presentationml.slideLayout+xml"/>
  <Override PartName="/ppt/slideLayouts/slideLayout293.xml" ContentType="application/vnd.openxmlformats-officedocument.presentationml.slideLayout+xml"/>
  <Override PartName="/ppt/notesSlides/notesSlide29.xml" ContentType="application/vnd.openxmlformats-officedocument.presentationml.notesSlide+xml"/>
  <Override PartName="/ppt/slideMasters/slideMaster7.xml" ContentType="application/vnd.openxmlformats-officedocument.presentationml.slideMaster+xml"/>
  <Override PartName="/ppt/slideLayouts/slideLayout222.xml" ContentType="application/vnd.openxmlformats-officedocument.presentationml.slideLayout+xml"/>
  <Override PartName="/ppt/slideLayouts/slideLayout335.xml" ContentType="application/vnd.openxmlformats-officedocument.presentationml.slideLayout+xml"/>
  <Override PartName="/ppt/slideLayouts/slideLayout60.xml" ContentType="application/vnd.openxmlformats-officedocument.presentationml.slideLayout+xml"/>
  <Override PartName="/ppt/slideLayouts/slideLayout266.xml" ContentType="application/vnd.openxmlformats-officedocument.presentationml.slideLayout+xml"/>
  <Override PartName="/ppt/slideLayouts/slideLayout153.xml" ContentType="application/vnd.openxmlformats-officedocument.presentationml.slideLayout+xml"/>
  <Override PartName="/ppt/slides/slide26.xml" ContentType="application/vnd.openxmlformats-officedocument.presentationml.slide+xml"/>
  <Override PartName="/ppt/slideLayouts/slideLayout44.xml" ContentType="application/vnd.openxmlformats-officedocument.presentationml.slideLayout+xml"/>
  <Override PartName="/ppt/slideLayouts/slideLayout88.xml" ContentType="application/vnd.openxmlformats-officedocument.presentationml.slideLayout+xml"/>
  <Override PartName="/ppt/notesSlides/notesSlide35.xml" ContentType="application/vnd.openxmlformats-officedocument.presentationml.notesSlide+xml"/>
  <Override PartName="/docProps/core.xml" ContentType="application/vnd.openxmlformats-package.core-properties+xml"/>
  <Override PartName="/ppt/notesSlides/notesSlide19.xml" ContentType="application/vnd.openxmlformats-officedocument.presentationml.notesSlide+xml"/>
  <Override PartName="/ppt/slideLayouts/slideLayout17.xml" ContentType="application/vnd.openxmlformats-officedocument.presentationml.slideLayout+xml"/>
  <Override PartName="/ppt/slideLayouts/slideLayout325.xml" ContentType="application/vnd.openxmlformats-officedocument.presentationml.slideLayout+xml"/>
  <Override PartName="/ppt/slideLayouts/slideLayout50.xml" ContentType="application/vnd.openxmlformats-officedocument.presentationml.slideLayout+xml"/>
  <Override PartName="/ppt/slideLayouts/slideLayout256.xml" ContentType="application/vnd.openxmlformats-officedocument.presentationml.slideLayout+xml"/>
  <Override PartName="/ppt/slides/slide16.xml" ContentType="application/vnd.openxmlformats-officedocument.presentationml.slide+xml"/>
  <Override PartName="/ppt/slideLayouts/slideLayout187.xml" ContentType="application/vnd.openxmlformats-officedocument.presentationml.slideLayout+xml"/>
  <Override PartName="/ppt/slideLayouts/slideLayout78.xml" ContentType="application/vnd.openxmlformats-officedocument.presentationml.slideLayout+xml"/>
  <Override PartName="/ppt/notesSlides/notesSlide25.xml" ContentType="application/vnd.openxmlformats-officedocument.presentationml.notesSlide+xml"/>
  <Override PartName="/ppt/slideMasters/slideMaster3.xml" ContentType="application/vnd.openxmlformats-officedocument.presentationml.slideMaster+xml"/>
  <Override PartName="/ppt/slideLayouts/slideLayout116.xml" ContentType="application/vnd.openxmlformats-officedocument.presentationml.slideLayout+xml"/>
  <Override PartName="/ppt/slideLayouts/slideLayout331.xml" ContentType="application/vnd.openxmlformats-officedocument.presentationml.slideLayout+xml"/>
  <Override PartName="/ppt/slides/slide22.xml" ContentType="application/vnd.openxmlformats-officedocument.presentationml.slide+xml"/>
  <Override PartName="/ppt/slideLayouts/slideLayout262.xml" ContentType="application/vnd.openxmlformats-officedocument.presentationml.slideLayout+xml"/>
  <Override PartName="/ppt/slideLayouts/slideLayout40.xml" ContentType="application/vnd.openxmlformats-officedocument.presentationml.slideLayout+xml"/>
  <Override PartName="/ppt/slideLayouts/slideLayout246.xml" ContentType="application/vnd.openxmlformats-officedocument.presentationml.slideLayout+xml"/>
  <Override PartName="/ppt/slideLayouts/slideLayout84.xml" ContentType="application/vnd.openxmlformats-officedocument.presentationml.slideLayout+xml"/>
  <Override PartName="/ppt/slideLayouts/slideLayout177.xml" ContentType="application/vnd.openxmlformats-officedocument.presentationml.slideLayout+xml"/>
  <Override PartName="/ppt/notesSlides/notesSlide31.xml" ContentType="application/vnd.openxmlformats-officedocument.presentationml.notesSlide+xml"/>
  <Override PartName="/ppt/slideLayouts/slideLayout68.xml" ContentType="application/vnd.openxmlformats-officedocument.presentationml.slideLayout+xml"/>
  <Override PartName="/ppt/notesSlides/notesSlide15.xml" ContentType="application/vnd.openxmlformats-officedocument.presentationml.notesSlide+xml"/>
  <Override PartName="/ppt/slideLayouts/slideLayout122.xml" ContentType="application/vnd.openxmlformats-officedocument.presentationml.slideLayout+xml"/>
  <Override PartName="/ppt/slideLayouts/slideLayout13.xml" ContentType="application/vnd.openxmlformats-officedocument.presentationml.slideLayout+xml"/>
  <Override PartName="/ppt/slideLayouts/slideLayout219.xml" ContentType="application/vnd.openxmlformats-officedocument.presentationml.slideLayout+xml"/>
  <Override PartName="/ppt/slideLayouts/slideLayout106.xml" ContentType="application/vnd.openxmlformats-officedocument.presentationml.slideLayout+xml"/>
  <Override PartName="/ppt/slides/slide8.xml" ContentType="application/vnd.openxmlformats-officedocument.presentationml.slide+xml"/>
  <Override PartName="/ppt/slideLayouts/slideLayout252.xml" ContentType="application/vnd.openxmlformats-officedocument.presentationml.slideLayout+xml"/>
  <Override PartName="/ppt/slides/slide12.xml" ContentType="application/vnd.openxmlformats-officedocument.presentationml.slide+xml"/>
  <Override PartName="/ppt/slideLayouts/slideLayout321.xml" ContentType="application/vnd.openxmlformats-officedocument.presentationml.slideLayout+xml"/>
  <Override PartName="/ppt/slideLayouts/slideLayout183.xml" ContentType="application/vnd.openxmlformats-officedocument.presentationml.slideLayout+xml"/>
  <Override PartName="/ppt/slideLayouts/slideLayout74.xml" ContentType="application/vnd.openxmlformats-officedocument.presentationml.slideLayout+xml"/>
  <Override PartName="/ppt/notesSlides/notesSlide21.xml" ContentType="application/vnd.openxmlformats-officedocument.presentationml.notesSlide+xml"/>
  <Override PartName="/ppt/slideLayouts/slideLayout6.xml" ContentType="application/vnd.openxmlformats-officedocument.presentationml.slideLayout+xml"/>
  <Override PartName="/ppt/theme/theme5.xml" ContentType="application/vnd.openxmlformats-officedocument.theme+xml"/>
  <Override PartName="/ppt/slideLayouts/slideLayout112.xml" ContentType="application/vnd.openxmlformats-officedocument.presentationml.slideLayout+xml"/>
  <Override PartName="/ppt/notesSlides/notesSlide49.xml" ContentType="application/vnd.openxmlformats-officedocument.presentationml.notesSlide+xml"/>
  <Override PartName="/ppt/slideLayouts/slideLayout209.xml" ContentType="application/vnd.openxmlformats-officedocument.presentationml.slideLayout+xml"/>
  <Override PartName="/ppt/slideLayouts/slideLayout80.xml" ContentType="application/vnd.openxmlformats-officedocument.presentationml.slideLayout+xml"/>
  <Override PartName="/ppt/slideLayouts/slideLayout286.xml" ContentType="application/vnd.openxmlformats-officedocument.presentationml.slideLayout+xml"/>
  <Override PartName="/ppt/slideLayouts/slideLayout173.xml" ContentType="application/vnd.openxmlformats-officedocument.presentationml.slideLayout+xml"/>
  <Override PartName="/ppt/slides/slide46.xml" ContentType="application/vnd.openxmlformats-officedocument.presentationml.slide+xml"/>
  <Override PartName="/ppt/notesSlides/notesSlide11.xml" ContentType="application/vnd.openxmlformats-officedocument.presentationml.notesSlide+xml"/>
  <Override PartName="/ppt/slides/slide4.xml" ContentType="application/vnd.openxmlformats-officedocument.presentationml.slide+xml"/>
  <Override PartName="/ppt/slideLayouts/slideLayout215.xml" ContentType="application/vnd.openxmlformats-officedocument.presentationml.slideLayout+xml"/>
  <Override PartName="/ppt/slideLayouts/slideLayout102.xml" ContentType="application/vnd.openxmlformats-officedocument.presentationml.slideLayout+xml"/>
  <Override PartName="/ppt/notesSlides/notesSlide39.xml" ContentType="application/vnd.openxmlformats-officedocument.presentationml.notesSlide+xml"/>
  <Override PartName="/ppt/slideLayouts/slideLayout146.xml" ContentType="application/vnd.openxmlformats-officedocument.presentationml.slideLayout+xml"/>
  <Override PartName="/ppt/slideLayouts/slideLayout37.xml" ContentType="application/vnd.openxmlformats-officedocument.presentationml.slideLayout+xml"/>
  <Override PartName="/ppt/slideLayouts/slideLayout70.xml" ContentType="application/vnd.openxmlformats-officedocument.presentationml.slideLayout+xml"/>
  <Override PartName="/ppt/slideLayouts/slideLayout276.xml" ContentType="application/vnd.openxmlformats-officedocument.presentationml.slideLayout+xml"/>
  <Override PartName="/ppt/slides/slide36.xml" ContentType="application/vnd.openxmlformats-officedocument.presentationml.slide+xml"/>
  <Override PartName="/ppt/slideLayouts/slideLayout2.xml" ContentType="application/vnd.openxmlformats-officedocument.presentationml.slideLayout+xml"/>
  <Override PartName="/ppt/theme/theme1.xml" ContentType="application/vnd.openxmlformats-officedocument.theme+xml"/>
  <Override PartName="/ppt/slideLayouts/slideLayout98.xml" ContentType="application/vnd.openxmlformats-officedocument.presentationml.slideLayout+xml"/>
  <Override PartName="/ppt/notesSlides/notesSlide45.xml" ContentType="application/vnd.openxmlformats-officedocument.presentationml.notesSlide+xml"/>
  <Override PartName="/ppt/slideLayouts/slideLayout318.xml" ContentType="application/vnd.openxmlformats-officedocument.presentationml.slideLayout+xml"/>
  <Override PartName="/ppt/slideLayouts/slideLayout205.xml" ContentType="application/vnd.openxmlformats-officedocument.presentationml.slideLayout+xml"/>
  <Override PartName="/ppt/slideLayouts/slideLayout136.xml" ContentType="application/vnd.openxmlformats-officedocument.presentationml.slideLayout+xml"/>
  <Override PartName="/ppt/slides/slide42.xml" ContentType="application/vnd.openxmlformats-officedocument.presentationml.slide+xml"/>
  <Override PartName="/ppt/slideLayouts/slideLayout282.xml" ContentType="application/vnd.openxmlformats-officedocument.presentationml.slideLayout+xml"/>
  <Override PartName="/ppt/slideLayouts/slideLayout27.xml" ContentType="application/vnd.openxmlformats-officedocument.presentationml.slideLayout+xml"/>
  <Override PartName="/ppt/slideLayouts/slideLayout197.xml" ContentType="application/vnd.openxmlformats-officedocument.presentationml.slideLayout+xml"/>
  <Override PartName="/ppt/slideLayouts/slideLayout211.xml" ContentType="application/vnd.openxmlformats-officedocument.presentationml.slideLayout+xml"/>
  <Override PartName="/ppt/slideLayouts/slideLayout142.xml" ContentType="application/vnd.openxmlformats-officedocument.presentationml.slideLayout+xml"/>
  <Override PartName="/ppt/slideLayouts/slideLayout308.xml" ContentType="application/vnd.openxmlformats-officedocument.presentationml.slideLayout+xml"/>
  <Override PartName="/ppt/slideLayouts/slideLayout33.xml" ContentType="application/vnd.openxmlformats-officedocument.presentationml.slideLayout+xml"/>
  <Override PartName="/ppt/slideLayouts/slideLayout239.xml" ContentType="application/vnd.openxmlformats-officedocument.presentationml.slideLayout+xml"/>
  <Override PartName="/ppt/slideLayouts/slideLayout126.xml" ContentType="application/vnd.openxmlformats-officedocument.presentationml.slideLayout+xml"/>
  <Override PartName="/ppt/slides/slide32.xml" ContentType="application/vnd.openxmlformats-officedocument.presentationml.slide+xml"/>
  <Override PartName="/ppt/slideLayouts/slideLayout272.xml" ContentType="application/vnd.openxmlformats-officedocument.presentationml.slideLayout+xml"/>
  <Override PartName="/ppt/slideLayouts/slideLayout94.xml" ContentType="application/vnd.openxmlformats-officedocument.presentationml.slideLayout+xml"/>
  <Override PartName="/ppt/notesSlides/notesSlide41.xml" ContentType="application/vnd.openxmlformats-officedocument.presentationml.notesSlide+xml"/>
  <Override PartName="/ppt/slideLayouts/slideLayout314.xml" ContentType="application/vnd.openxmlformats-officedocument.presentationml.slideLayout+xml"/>
  <Override PartName="/ppt/slideLayouts/slideLayout201.xml" ContentType="application/vnd.openxmlformats-officedocument.presentationml.slideLayout+xml"/>
  <Override PartName="/ppt/slideLayouts/slideLayout132.xml" ContentType="application/vnd.openxmlformats-officedocument.presentationml.slideLayout+xml"/>
  <Override PartName="/ppt/slideLayouts/slideLayout23.xml" ContentType="application/vnd.openxmlformats-officedocument.presentationml.slideLayout+xml"/>
  <Override PartName="/ppt/slideLayouts/slideLayout229.xml" ContentType="application/vnd.openxmlformats-officedocument.presentationml.slideLayout+xml"/>
  <Override PartName="/ppt/notesSlides/notesSlide5.xml" ContentType="application/vnd.openxmlformats-officedocument.presentationml.notesSlide+xml"/>
  <Override PartName="/ppt/slideLayouts/slideLayout193.xml" ContentType="application/vnd.openxmlformats-officedocument.presentationml.slideLayout+xml"/>
  <Override PartName="/ppt/slideLayouts/slideLayout304.xml" ContentType="application/vnd.openxmlformats-officedocument.presentationml.slideLayout+xml"/>
  <Override PartName="/ppt/slideLayouts/slideLayout235.xml" ContentType="application/vnd.openxmlformats-officedocument.presentationml.slideLayout+xml"/>
  <Override PartName="/ppt/slideLayouts/slideLayout166.xml" ContentType="application/vnd.openxmlformats-officedocument.presentationml.slideLayout+xml"/>
  <Override PartName="/ppt/slideLayouts/slideLayout57.xml" ContentType="application/vnd.openxmlformats-officedocument.presentationml.slideLayout+xml"/>
  <Override PartName="/ppt/slideLayouts/slideLayout90.xml" ContentType="application/vnd.openxmlformats-officedocument.presentationml.slideLayout+xml"/>
  <Override PartName="/ppt/slideLayouts/slideLayout296.xml" ContentType="application/vnd.openxmlformats-officedocument.presentationml.slideLayout+xml"/>
  <Override PartName="/ppt/slideLayouts/slideLayout310.xml" ContentType="application/vnd.openxmlformats-officedocument.presentationml.slideLayout+xml"/>
  <Override PartName="/ppt/slideLayouts/slideLayout241.xml" ContentType="application/vnd.openxmlformats-officedocument.presentationml.slideLayout+xml"/>
  <Override PartName="/ppt/slideLayouts/slideLayout225.xml" ContentType="application/vnd.openxmlformats-officedocument.presentationml.slideLayout+xml"/>
  <Override PartName="/ppt/slideLayouts/slideLayout338.xml" ContentType="application/vnd.openxmlformats-officedocument.presentationml.slideLayout+xml"/>
  <Override PartName="/ppt/slideLayouts/slideLayout63.xml" ContentType="application/vnd.openxmlformats-officedocument.presentationml.slideLayout+xml"/>
  <Override PartName="/ppt/slides/slide29.xml" ContentType="application/vnd.openxmlformats-officedocument.presentationml.slide+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notesSlides/notesSlide10.xml" ContentType="application/vnd.openxmlformats-officedocument.presentationml.notesSlide+xml"/>
  <Override PartName="/ppt/slideLayouts/slideLayout47.xml" ContentType="application/vnd.openxmlformats-officedocument.presentationml.slideLayout+xml"/>
  <Override PartName="/ppt/slideLayouts/slideLayout300.xml" ContentType="application/vnd.openxmlformats-officedocument.presentationml.slideLayout+xml"/>
  <Override PartName="/ppt/slideLayouts/slideLayout231.xml" ContentType="application/vnd.openxmlformats-officedocument.presentationml.slideLayout+xml"/>
  <Override PartName="/ppt/slideLayouts/slideLayout162.xml" ContentType="application/vnd.openxmlformats-officedocument.presentationml.slideLayout+xml"/>
  <Override PartName="/ppt/presentation.xml" ContentType="application/vnd.openxmlformats-officedocument.presentationml.presentation.main+xml"/>
  <Override PartName="/ppt/slideLayouts/slideLayout328.xml" ContentType="application/vnd.openxmlformats-officedocument.presentationml.slideLayout+xml"/>
  <Override PartName="/ppt/slideLayouts/slideLayout53.xml" ContentType="application/vnd.openxmlformats-officedocument.presentationml.slideLayout+xml"/>
  <Override PartName="/ppt/slides/slide19.xml" ContentType="application/vnd.openxmlformats-officedocument.presentationml.slide+xml"/>
  <Override PartName="/ppt/slideLayouts/slideLayout259.xml" ContentType="application/vnd.openxmlformats-officedocument.presentationml.slideLayout+xml"/>
  <Override PartName="/ppt/slideLayouts/slideLayout292.xml" ContentType="application/vnd.openxmlformats-officedocument.presentationml.slideLayout+xml"/>
  <Override PartName="/ppt/notesSlides/notesSlide28.xml" ContentType="application/vnd.openxmlformats-officedocument.presentationml.notesSlide+xml"/>
  <Override PartName="/ppt/slideMasters/slideMaster6.xml" ContentType="application/vnd.openxmlformats-officedocument.presentationml.slideMaster+xml"/>
  <Override PartName="/ppt/slideLayouts/slideLayout119.xml" ContentType="application/vnd.openxmlformats-officedocument.presentationml.slideLayout+xml"/>
  <Override PartName="/ppt/slideLayouts/slideLayout221.xml" ContentType="application/vnd.openxmlformats-officedocument.presentationml.slideLayout+xml"/>
  <Override PartName="/ppt/slides/slide25.xml" ContentType="application/vnd.openxmlformats-officedocument.presentationml.slide+xml"/>
  <Override PartName="/ppt/slideLayouts/slideLayout265.xml" ContentType="application/vnd.openxmlformats-officedocument.presentationml.slideLayout+xml"/>
  <Override PartName="/ppt/slideLayouts/slideLayout152.xml" ContentType="application/vnd.openxmlformats-officedocument.presentationml.slideLayout+xml"/>
  <Override PartName="/ppt/slideLayouts/slideLayout334.xml" ContentType="application/vnd.openxmlformats-officedocument.presentationml.slideLayout+xml"/>
  <Override PartName="/ppt/slideLayouts/slideLayout43.xml" ContentType="application/vnd.openxmlformats-officedocument.presentationml.slideLayout+xml"/>
  <Default Extension="fntdata" ContentType="application/x-fontdata"/>
  <Override PartName="/ppt/slideLayouts/slideLayout249.xml" ContentType="application/vnd.openxmlformats-officedocument.presentationml.slideLayout+xml"/>
  <Override PartName="/ppt/slideLayouts/slideLayout87.xml" ContentType="application/vnd.openxmlformats-officedocument.presentationml.slideLayout+xml"/>
  <Override PartName="/ppt/notesSlides/notesSlide34.xml" ContentType="application/vnd.openxmlformats-officedocument.presentationml.notesSlide+xml"/>
  <Override PartName="/ppt/notesSlides/notesSlide18.xml" ContentType="application/vnd.openxmlformats-officedocument.presentationml.notesSlide+xml"/>
  <Override PartName="/ppt/notesSlides/notesSlide9.xml" ContentType="application/vnd.openxmlformats-officedocument.presentationml.notesSlide+xml"/>
  <Override PartName="/ppt/slideLayouts/slideLayout16.xml" ContentType="application/vnd.openxmlformats-officedocument.presentationml.slideLayout+xml"/>
  <Override PartName="/ppt/slideLayouts/slideLayout109.xml" ContentType="application/vnd.openxmlformats-officedocument.presentationml.slideLayout+xml"/>
  <Override PartName="/ppt/slideLayouts/slideLayout324.xml" ContentType="application/vnd.openxmlformats-officedocument.presentationml.slideLayout+xml"/>
  <Override PartName="/ppt/slides/slide15.xml" ContentType="application/vnd.openxmlformats-officedocument.presentationml.slide+xml"/>
  <Override PartName="/ppt/slideLayouts/slideLayout255.xml" ContentType="application/vnd.openxmlformats-officedocument.presentationml.slideLayout+xml"/>
  <Override PartName="/ppt/slideLayouts/slideLayout186.xml" ContentType="application/vnd.openxmlformats-officedocument.presentationml.slideLayout+xml"/>
  <Override PartName="/ppt/slideLayouts/slideLayout77.xml" ContentType="application/vnd.openxmlformats-officedocument.presentationml.slideLayout+xml"/>
  <Override PartName="/ppt/notesSlides/notesSlide24.xml" ContentType="application/vnd.openxmlformats-officedocument.presentationml.notesSlide+xml"/>
  <Override PartName="/ppt/slideLayouts/slideLayout9.xml" ContentType="application/vnd.openxmlformats-officedocument.presentationml.slideLayout+xml"/>
  <Override PartName="/ppt/theme/theme8.xml" ContentType="application/vnd.openxmlformats-officedocument.theme+xml"/>
  <Override PartName="/ppt/slideMasters/slideMaster2.xml" ContentType="application/vnd.openxmlformats-officedocument.presentationml.slideMaster+xml"/>
  <Override PartName="/ppt/slideLayouts/slideLayout115.xml" ContentType="application/vnd.openxmlformats-officedocument.presentationml.slideLayout+xml"/>
  <Override PartName="/ppt/slideLayouts/slideLayout330.xml" ContentType="application/vnd.openxmlformats-officedocument.presentationml.slideLayout+xml"/>
  <Override PartName="/ppt/slides/slide21.xml" ContentType="application/vnd.openxmlformats-officedocument.presentationml.slide+xml"/>
  <Override PartName="/ppt/slideLayouts/slideLayout261.xml" ContentType="application/vnd.openxmlformats-officedocument.presentationml.slideLayout+xml"/>
  <Override PartName="/ppt/slideLayouts/slideLayout245.xml" ContentType="application/vnd.openxmlformats-officedocument.presentationml.slideLayout+xml"/>
  <Override PartName="/ppt/slideLayouts/slideLayout83.xml" ContentType="application/vnd.openxmlformats-officedocument.presentationml.slideLayout+xml"/>
  <Override PartName="/ppt/slides/slide49.xml" ContentType="application/vnd.openxmlformats-officedocument.presentationml.slide+xml"/>
  <Override PartName="/ppt/slideLayouts/slideLayout289.xml" ContentType="application/vnd.openxmlformats-officedocument.presentationml.slideLayout+xml"/>
  <Override PartName="/ppt/slideLayouts/slideLayout176.xml" ContentType="application/vnd.openxmlformats-officedocument.presentationml.slideLayout+xml"/>
  <Override PartName="/ppt/notesSlides/notesSlide30.xml" ContentType="application/vnd.openxmlformats-officedocument.presentationml.notesSlide+xml"/>
  <Override PartName="/ppt/slideLayouts/slideLayout67.xml" ContentType="application/vnd.openxmlformats-officedocument.presentationml.slideLayout+xml"/>
  <Override PartName="/ppt/notesSlides/notesSlide14.xml" ContentType="application/vnd.openxmlformats-officedocument.presentationml.notesSlide+xml"/>
  <Override PartName="/ppt/slideLayouts/slideLayout121.xml" ContentType="application/vnd.openxmlformats-officedocument.presentationml.slideLayout+xml"/>
  <Override PartName="/ppt/slides/slide7.xml" ContentType="application/vnd.openxmlformats-officedocument.presentationml.slide+xml"/>
  <Override PartName="/ppt/slideLayouts/slideLayout105.xml" ContentType="application/vnd.openxmlformats-officedocument.presentationml.slideLayout+xml"/>
  <Override PartName="/ppt/slideLayouts/slideLayout12.xml" ContentType="application/vnd.openxmlformats-officedocument.presentationml.slideLayout+xml"/>
  <Override PartName="/ppt/slides/slide11.xml" ContentType="application/vnd.openxmlformats-officedocument.presentationml.slide+xml"/>
  <Override PartName="/ppt/slideLayouts/slideLayout251.xml" ContentType="application/vnd.openxmlformats-officedocument.presentationml.slideLayout+xml"/>
  <Override PartName="/ppt/slideLayouts/slideLayout218.xml" ContentType="application/vnd.openxmlformats-officedocument.presentationml.slideLayout+xml"/>
  <Override PartName="/ppt/slideLayouts/slideLayout320.xml" ContentType="application/vnd.openxmlformats-officedocument.presentationml.slideLayout+xml"/>
  <Override PartName="/ppt/slideLayouts/slideLayout182.xml" ContentType="application/vnd.openxmlformats-officedocument.presentationml.slideLayout+xml"/>
  <Override PartName="/ppt/slideLayouts/slideLayout73.xml" ContentType="application/vnd.openxmlformats-officedocument.presentationml.slideLayout+xml"/>
  <Override PartName="/ppt/slides/slide39.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embedTrueTypeFonts="1" saveSubsetFonts="1" autoCompressPictures="0">
  <p:sldMasterIdLst>
    <p:sldMasterId id="2147483987" r:id="rId1"/>
    <p:sldMasterId id="2147483988" r:id="rId2"/>
    <p:sldMasterId id="2147483989" r:id="rId3"/>
    <p:sldMasterId id="2147483990" r:id="rId4"/>
    <p:sldMasterId id="2147483991" r:id="rId5"/>
    <p:sldMasterId id="2147483992" r:id="rId6"/>
    <p:sldMasterId id="2147483993" r:id="rId7"/>
  </p:sldMasterIdLst>
  <p:notesMasterIdLst>
    <p:notesMasterId r:id="rId5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Lst>
  <p:sldSz cx="9144000" cy="5143500" type="screen16x9"/>
  <p:notesSz cx="6858000" cy="9144000"/>
  <p:embeddedFontLst>
    <p:embeddedFont>
      <p:font typeface="Oswald ExtraLight"/>
      <p:regular r:id="rId58"/>
      <p:bold r:id="rId59"/>
    </p:embeddedFont>
    <p:embeddedFont>
      <p:font typeface="Quattrocento"/>
      <p:regular r:id="rId60"/>
      <p:bold r:id="rId61"/>
    </p:embeddedFont>
    <p:embeddedFont>
      <p:font typeface="Merriweather Light"/>
      <p:regular r:id="rId62"/>
      <p:bold r:id="rId63"/>
      <p:italic r:id="rId64"/>
      <p:boldItalic r:id="rId65"/>
    </p:embeddedFont>
    <p:embeddedFont>
      <p:font typeface="Nunito"/>
      <p:regular r:id="rId66"/>
      <p:bold r:id="rId67"/>
      <p:italic r:id="rId68"/>
      <p:boldItalic r:id="rId69"/>
    </p:embeddedFont>
    <p:embeddedFont>
      <p:font typeface="Oswald Light"/>
      <p:regular r:id="rId70"/>
      <p:bold r:id="rId71"/>
    </p:embeddedFont>
    <p:embeddedFont>
      <p:font typeface="Open Sans SemiBold"/>
      <p:regular r:id="rId72"/>
      <p:bold r:id="rId73"/>
      <p:italic r:id="rId74"/>
      <p:boldItalic r:id="rId75"/>
    </p:embeddedFont>
    <p:embeddedFont>
      <p:font typeface="Oswald"/>
      <p:regular r:id="rId76"/>
      <p:bold r:id="rId77"/>
    </p:embeddedFont>
    <p:embeddedFont>
      <p:font typeface="Open Sans Light"/>
      <p:regular r:id="rId78"/>
      <p:bold r:id="rId79"/>
      <p:italic r:id="rId80"/>
      <p:boldItalic r:id="rId81"/>
    </p:embeddedFont>
    <p:embeddedFont>
      <p:font typeface="Varela"/>
      <p:regular r:id="rId82"/>
    </p:embeddedFont>
    <p:embeddedFont>
      <p:font typeface="Open Sans"/>
      <p:regular r:id="rId83"/>
      <p:bold r:id="rId84"/>
      <p:italic r:id="rId85"/>
      <p:boldItalic r:id="rId86"/>
    </p:embeddedFont>
    <p:embeddedFont>
      <p:font typeface="Nunito Sans"/>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EDC2BDC7-E255-487F-B8CC-EA29A15B0B68}">
  <a:tblStyle styleId="{EDC2BDC7-E255-487F-B8CC-EA29A15B0B68}" styleName="Table_0">
    <a:wholeTbl>
      <a:tcTxStyle b="off" i="off">
        <a:font>
          <a:latin typeface="Lato Light"/>
          <a:ea typeface="Lato Light"/>
          <a:cs typeface="Lato Ligh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DF6"/>
          </a:solidFill>
        </a:fill>
      </a:tcStyle>
    </a:wholeTbl>
    <a:band1H>
      <a:tcTxStyle/>
      <a:tcStyle>
        <a:tcBdr/>
        <a:fill>
          <a:solidFill>
            <a:srgbClr val="CBDAED"/>
          </a:solidFill>
        </a:fill>
      </a:tcStyle>
    </a:band1H>
    <a:band2H>
      <a:tcTxStyle/>
      <a:tcStyle>
        <a:tcBdr/>
      </a:tcStyle>
    </a:band2H>
    <a:band1V>
      <a:tcTxStyle/>
      <a:tcStyle>
        <a:tcBdr/>
        <a:fill>
          <a:solidFill>
            <a:srgbClr val="CBDAED"/>
          </a:solidFill>
        </a:fill>
      </a:tcStyle>
    </a:band1V>
    <a:band2V>
      <a:tcTxStyle/>
      <a:tcStyle>
        <a:tcBdr/>
      </a:tcStyle>
    </a:band2V>
    <a:lastCol>
      <a:tcTxStyle b="on" i="off">
        <a:font>
          <a:latin typeface="Lato Light"/>
          <a:ea typeface="Lato Light"/>
          <a:cs typeface="Lato Light"/>
        </a:font>
        <a:schemeClr val="lt1"/>
      </a:tcTxStyle>
      <a:tcStyle>
        <a:tcBdr/>
        <a:fill>
          <a:solidFill>
            <a:schemeClr val="accent2"/>
          </a:solidFill>
        </a:fill>
      </a:tcStyle>
    </a:lastCol>
    <a:firstCol>
      <a:tcTxStyle b="on" i="off">
        <a:font>
          <a:latin typeface="Lato Light"/>
          <a:ea typeface="Lato Light"/>
          <a:cs typeface="Lato Light"/>
        </a:font>
        <a:schemeClr val="lt1"/>
      </a:tcTxStyle>
      <a:tcStyle>
        <a:tcBdr/>
        <a:fill>
          <a:solidFill>
            <a:schemeClr val="accent2"/>
          </a:solidFill>
        </a:fill>
      </a:tcStyle>
    </a:firstCol>
    <a:lastRow>
      <a:tcTxStyle b="on" i="off">
        <a:font>
          <a:latin typeface="Lato Light"/>
          <a:ea typeface="Lato Light"/>
          <a:cs typeface="Lato Light"/>
        </a:font>
        <a:schemeClr val="lt1"/>
      </a:tcTxStyle>
      <a:tcStyle>
        <a:tcBdr>
          <a:top>
            <a:ln w="38100" cap="flat" cmpd="sng">
              <a:solidFill>
                <a:schemeClr val="lt1"/>
              </a:solidFill>
              <a:prstDash val="solid"/>
              <a:round/>
              <a:headEnd type="none" w="sm" len="sm"/>
              <a:tailEnd type="none" w="sm" len="sm"/>
            </a:ln>
          </a:top>
        </a:tcBdr>
        <a:fill>
          <a:solidFill>
            <a:schemeClr val="accent2"/>
          </a:solidFill>
        </a:fill>
      </a:tcStyle>
    </a:lastRow>
    <a:seCell>
      <a:tcTxStyle/>
      <a:tcStyle>
        <a:tcBdr/>
      </a:tcStyle>
    </a:seCell>
    <a:swCell>
      <a:tcTxStyle/>
      <a:tcStyle>
        <a:tcBdr/>
      </a:tcStyle>
    </a:swCell>
    <a:firstRow>
      <a:tcTxStyle b="on" i="off">
        <a:font>
          <a:latin typeface="Lato Light"/>
          <a:ea typeface="Lato Light"/>
          <a:cs typeface="Lato Light"/>
        </a:font>
        <a:schemeClr val="lt1"/>
      </a:tcTxStyle>
      <a:tcStyle>
        <a:tcBdr>
          <a:bottom>
            <a:ln w="38100" cap="flat" cmpd="sng">
              <a:solidFill>
                <a:schemeClr val="lt1"/>
              </a:solidFill>
              <a:prstDash val="solid"/>
              <a:round/>
              <a:headEnd type="none" w="sm" len="sm"/>
              <a:tailEnd type="none" w="sm" len="sm"/>
            </a:ln>
          </a:bottom>
        </a:tcBdr>
        <a:fill>
          <a:solidFill>
            <a:schemeClr val="accent2"/>
          </a:solidFill>
        </a:fill>
      </a:tcStyle>
    </a:firstRow>
    <a:neCell>
      <a:tcTxStyle/>
      <a:tcStyle>
        <a:tcBdr/>
      </a:tcStyle>
    </a:neCell>
    <a:nwCell>
      <a:tcTxStyle/>
      <a:tcStyle>
        <a:tcBdr/>
      </a:tcStyle>
    </a:nwCell>
  </a:tblStyle>
  <a:tblStyle styleId="{77281CFB-437F-428D-BA36-4D845415A874}"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MasterView">
  <p:normalViewPr showOutlineIcons="0">
    <p:restoredLeft sz="15620"/>
    <p:restoredTop sz="94660"/>
  </p:normalViewPr>
  <p:slideViewPr>
    <p:cSldViewPr snapToObjects="1">
      <p:cViewPr varScale="1">
        <p:scale>
          <a:sx n="135" d="100"/>
          <a:sy n="135" d="100"/>
        </p:scale>
        <p:origin x="-120" y="-456"/>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notesMaster" Target="notesMasters/notesMaster1.xml"/><Relationship Id="rId58" Type="http://schemas.openxmlformats.org/officeDocument/2006/relationships/font" Target="fonts/font1.fntdata"/><Relationship Id="rId59" Type="http://schemas.openxmlformats.org/officeDocument/2006/relationships/font" Target="fonts/font2.fntdata"/><Relationship Id="rId70" Type="http://schemas.openxmlformats.org/officeDocument/2006/relationships/font" Target="fonts/font13.fntdata"/><Relationship Id="rId71" Type="http://schemas.openxmlformats.org/officeDocument/2006/relationships/font" Target="fonts/font14.fntdata"/><Relationship Id="rId72" Type="http://schemas.openxmlformats.org/officeDocument/2006/relationships/font" Target="fonts/font15.fntdata"/><Relationship Id="rId73" Type="http://schemas.openxmlformats.org/officeDocument/2006/relationships/font" Target="fonts/font16.fntdata"/><Relationship Id="rId74" Type="http://schemas.openxmlformats.org/officeDocument/2006/relationships/font" Target="fonts/font17.fntdata"/><Relationship Id="rId75" Type="http://schemas.openxmlformats.org/officeDocument/2006/relationships/font" Target="fonts/font18.fntdata"/><Relationship Id="rId76" Type="http://schemas.openxmlformats.org/officeDocument/2006/relationships/font" Target="fonts/font19.fntdata"/><Relationship Id="rId77" Type="http://schemas.openxmlformats.org/officeDocument/2006/relationships/font" Target="fonts/font20.fntdata"/><Relationship Id="rId78" Type="http://schemas.openxmlformats.org/officeDocument/2006/relationships/font" Target="fonts/font21.fntdata"/><Relationship Id="rId79" Type="http://schemas.openxmlformats.org/officeDocument/2006/relationships/font" Target="fonts/font22.fntdata"/><Relationship Id="rId90" Type="http://schemas.openxmlformats.org/officeDocument/2006/relationships/font" Target="fonts/font33.fntdata"/><Relationship Id="rId91" Type="http://schemas.openxmlformats.org/officeDocument/2006/relationships/printerSettings" Target="printerSettings/printerSettings1.bin"/><Relationship Id="rId92" Type="http://schemas.openxmlformats.org/officeDocument/2006/relationships/presProps" Target="presProps.xml"/><Relationship Id="rId93" Type="http://schemas.openxmlformats.org/officeDocument/2006/relationships/viewProps" Target="viewProps.xml"/><Relationship Id="rId94" Type="http://schemas.openxmlformats.org/officeDocument/2006/relationships/theme" Target="theme/theme1.xml"/><Relationship Id="rId95"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60" Type="http://schemas.openxmlformats.org/officeDocument/2006/relationships/font" Target="fonts/font3.fntdata"/><Relationship Id="rId61" Type="http://schemas.openxmlformats.org/officeDocument/2006/relationships/font" Target="fonts/font4.fntdata"/><Relationship Id="rId62" Type="http://schemas.openxmlformats.org/officeDocument/2006/relationships/font" Target="fonts/font5.fntdata"/><Relationship Id="rId63" Type="http://schemas.openxmlformats.org/officeDocument/2006/relationships/font" Target="fonts/font6.fntdata"/><Relationship Id="rId64" Type="http://schemas.openxmlformats.org/officeDocument/2006/relationships/font" Target="fonts/font7.fntdata"/><Relationship Id="rId65" Type="http://schemas.openxmlformats.org/officeDocument/2006/relationships/font" Target="fonts/font8.fntdata"/><Relationship Id="rId66" Type="http://schemas.openxmlformats.org/officeDocument/2006/relationships/font" Target="fonts/font9.fntdata"/><Relationship Id="rId67" Type="http://schemas.openxmlformats.org/officeDocument/2006/relationships/font" Target="fonts/font10.fntdata"/><Relationship Id="rId68" Type="http://schemas.openxmlformats.org/officeDocument/2006/relationships/font" Target="fonts/font11.fntdata"/><Relationship Id="rId69" Type="http://schemas.openxmlformats.org/officeDocument/2006/relationships/font" Target="fonts/font12.fntdata"/><Relationship Id="rId80" Type="http://schemas.openxmlformats.org/officeDocument/2006/relationships/font" Target="fonts/font23.fntdata"/><Relationship Id="rId81" Type="http://schemas.openxmlformats.org/officeDocument/2006/relationships/font" Target="fonts/font24.fntdata"/><Relationship Id="rId82" Type="http://schemas.openxmlformats.org/officeDocument/2006/relationships/font" Target="fonts/font25.fntdata"/><Relationship Id="rId83" Type="http://schemas.openxmlformats.org/officeDocument/2006/relationships/font" Target="fonts/font26.fntdata"/><Relationship Id="rId84" Type="http://schemas.openxmlformats.org/officeDocument/2006/relationships/font" Target="fonts/font27.fntdata"/><Relationship Id="rId85" Type="http://schemas.openxmlformats.org/officeDocument/2006/relationships/font" Target="fonts/font28.fntdata"/><Relationship Id="rId86" Type="http://schemas.openxmlformats.org/officeDocument/2006/relationships/font" Target="fonts/font29.fntdata"/><Relationship Id="rId87" Type="http://schemas.openxmlformats.org/officeDocument/2006/relationships/font" Target="fonts/font30.fntdata"/><Relationship Id="rId88" Type="http://schemas.openxmlformats.org/officeDocument/2006/relationships/font" Target="fonts/font31.fntdata"/><Relationship Id="rId89"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docs.google.com/presentation/d/1o1jvxSRCr4nyVMrmSNE5OPg6lRZoI5hNgFK6pLVQ7Us/edit%23slide=id.g26e23aa42a_0_199"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55"/>
        <p:cNvGrpSpPr/>
        <p:nvPr/>
      </p:nvGrpSpPr>
      <p:grpSpPr>
        <a:xfrm>
          <a:off x="0" y="0"/>
          <a:ext cx="0" cy="0"/>
          <a:chOff x="0" y="0"/>
          <a:chExt cx="0" cy="0"/>
        </a:xfrm>
      </p:grpSpPr>
      <p:sp>
        <p:nvSpPr>
          <p:cNvPr id="2056" name="Shape 20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7" name="Shape 20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18"/>
        <p:cNvGrpSpPr/>
        <p:nvPr/>
      </p:nvGrpSpPr>
      <p:grpSpPr>
        <a:xfrm>
          <a:off x="0" y="0"/>
          <a:ext cx="0" cy="0"/>
          <a:chOff x="0" y="0"/>
          <a:chExt cx="0" cy="0"/>
        </a:xfrm>
      </p:grpSpPr>
      <p:sp>
        <p:nvSpPr>
          <p:cNvPr id="2119" name="Shape 211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0" name="Shape 21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26"/>
        <p:cNvGrpSpPr/>
        <p:nvPr/>
      </p:nvGrpSpPr>
      <p:grpSpPr>
        <a:xfrm>
          <a:off x="0" y="0"/>
          <a:ext cx="0" cy="0"/>
          <a:chOff x="0" y="0"/>
          <a:chExt cx="0" cy="0"/>
        </a:xfrm>
      </p:grpSpPr>
      <p:sp>
        <p:nvSpPr>
          <p:cNvPr id="2127" name="Shape 2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8" name="Shape 2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39"/>
        <p:cNvGrpSpPr/>
        <p:nvPr/>
      </p:nvGrpSpPr>
      <p:grpSpPr>
        <a:xfrm>
          <a:off x="0" y="0"/>
          <a:ext cx="0" cy="0"/>
          <a:chOff x="0" y="0"/>
          <a:chExt cx="0" cy="0"/>
        </a:xfrm>
      </p:grpSpPr>
      <p:sp>
        <p:nvSpPr>
          <p:cNvPr id="2140" name="Shape 214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1" name="Shape 2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50% uninstall the app when they receive the first push!!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50"/>
        <p:cNvGrpSpPr/>
        <p:nvPr/>
      </p:nvGrpSpPr>
      <p:grpSpPr>
        <a:xfrm>
          <a:off x="0" y="0"/>
          <a:ext cx="0" cy="0"/>
          <a:chOff x="0" y="0"/>
          <a:chExt cx="0" cy="0"/>
        </a:xfrm>
      </p:grpSpPr>
      <p:sp>
        <p:nvSpPr>
          <p:cNvPr id="2151" name="Shape 215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2" name="Shape 21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loyalty</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62"/>
        <p:cNvGrpSpPr/>
        <p:nvPr/>
      </p:nvGrpSpPr>
      <p:grpSpPr>
        <a:xfrm>
          <a:off x="0" y="0"/>
          <a:ext cx="0" cy="0"/>
          <a:chOff x="0" y="0"/>
          <a:chExt cx="0" cy="0"/>
        </a:xfrm>
      </p:grpSpPr>
      <p:sp>
        <p:nvSpPr>
          <p:cNvPr id="2163" name="Shape 2163"/>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164" name="Shape 2164"/>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 sz="1100">
                <a:solidFill>
                  <a:srgbClr val="000000"/>
                </a:solidFill>
                <a:latin typeface="Arial"/>
                <a:ea typeface="Arial"/>
                <a:cs typeface="Arial"/>
                <a:sym typeface="Arial"/>
              </a:rPr>
              <a:t>How will the app help your business grow. These are examples, but make sure to include how it will help your own business. </a:t>
            </a:r>
            <a:endParaRPr sz="1100">
              <a:solidFill>
                <a:srgbClr val="000000"/>
              </a:solidFill>
              <a:latin typeface="Arial"/>
              <a:ea typeface="Arial"/>
              <a:cs typeface="Arial"/>
              <a:sym typeface="Arial"/>
            </a:endParaRPr>
          </a:p>
          <a:p>
            <a:pPr marL="0" lvl="0" indent="0" rtl="0">
              <a:spcBef>
                <a:spcPts val="0"/>
              </a:spcBef>
              <a:spcAft>
                <a:spcPts val="0"/>
              </a:spcAft>
              <a:buClr>
                <a:srgbClr val="000000"/>
              </a:buClr>
              <a:buSzPts val="1100"/>
              <a:buFont typeface="Arial"/>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83"/>
        <p:cNvGrpSpPr/>
        <p:nvPr/>
      </p:nvGrpSpPr>
      <p:grpSpPr>
        <a:xfrm>
          <a:off x="0" y="0"/>
          <a:ext cx="0" cy="0"/>
          <a:chOff x="0" y="0"/>
          <a:chExt cx="0" cy="0"/>
        </a:xfrm>
      </p:grpSpPr>
      <p:sp>
        <p:nvSpPr>
          <p:cNvPr id="2184" name="Shape 2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5" name="Shape 2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91"/>
        <p:cNvGrpSpPr/>
        <p:nvPr/>
      </p:nvGrpSpPr>
      <p:grpSpPr>
        <a:xfrm>
          <a:off x="0" y="0"/>
          <a:ext cx="0" cy="0"/>
          <a:chOff x="0" y="0"/>
          <a:chExt cx="0" cy="0"/>
        </a:xfrm>
      </p:grpSpPr>
      <p:sp>
        <p:nvSpPr>
          <p:cNvPr id="2192" name="Shape 2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3" name="Shape 21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99"/>
        <p:cNvGrpSpPr/>
        <p:nvPr/>
      </p:nvGrpSpPr>
      <p:grpSpPr>
        <a:xfrm>
          <a:off x="0" y="0"/>
          <a:ext cx="0" cy="0"/>
          <a:chOff x="0" y="0"/>
          <a:chExt cx="0" cy="0"/>
        </a:xfrm>
      </p:grpSpPr>
      <p:sp>
        <p:nvSpPr>
          <p:cNvPr id="2200" name="Shape 220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100" b="1"/>
              <a:t>Anchor - </a:t>
            </a:r>
            <a:r>
              <a:rPr lang="en" sz="1100" b="1">
                <a:solidFill>
                  <a:srgbClr val="000000"/>
                </a:solidFill>
                <a:latin typeface="Arial"/>
                <a:ea typeface="Arial"/>
                <a:cs typeface="Arial"/>
                <a:sym typeface="Arial"/>
              </a:rPr>
              <a:t>Highlight competitors if they are not ranking. EVEN CIRCLE THEM - IN this example the customer did not come up and the competition did. </a:t>
            </a:r>
            <a:endParaRPr sz="1100" b="1">
              <a:solidFill>
                <a:srgbClr val="000000"/>
              </a:solidFill>
              <a:latin typeface="Arial"/>
              <a:ea typeface="Arial"/>
              <a:cs typeface="Arial"/>
              <a:sym typeface="Arial"/>
            </a:endParaRPr>
          </a:p>
          <a:p>
            <a:pPr marL="0" lvl="0" indent="0" rtl="0">
              <a:spcBef>
                <a:spcPts val="0"/>
              </a:spcBef>
              <a:spcAft>
                <a:spcPts val="0"/>
              </a:spcAft>
              <a:buNone/>
            </a:pPr>
            <a:r>
              <a:rPr lang="en" sz="1100">
                <a:solidFill>
                  <a:srgbClr val="000000"/>
                </a:solidFill>
                <a:latin typeface="Arial"/>
                <a:ea typeface="Arial"/>
                <a:cs typeface="Arial"/>
                <a:sym typeface="Arial"/>
              </a:rPr>
              <a:t>If they are make sure you ask them how they got there and if they ask for review proactively </a:t>
            </a:r>
            <a:endParaRPr sz="1100">
              <a:solidFill>
                <a:srgbClr val="000000"/>
              </a:solidFill>
              <a:latin typeface="Arial"/>
              <a:ea typeface="Arial"/>
              <a:cs typeface="Arial"/>
              <a:sym typeface="Arial"/>
            </a:endParaRPr>
          </a:p>
          <a:p>
            <a:pPr marL="0" lvl="0" indent="0" rtl="0">
              <a:spcBef>
                <a:spcPts val="0"/>
              </a:spcBef>
              <a:spcAft>
                <a:spcPts val="0"/>
              </a:spcAft>
              <a:buNone/>
            </a:pPr>
            <a:r>
              <a:rPr lang="en" sz="1100">
                <a:solidFill>
                  <a:srgbClr val="000000"/>
                </a:solidFill>
                <a:latin typeface="Arial"/>
                <a:ea typeface="Arial"/>
                <a:cs typeface="Arial"/>
                <a:sym typeface="Arial"/>
              </a:rPr>
              <a:t>REMEMBER-  You will want to tackle those that do rank differently than ones that do rank.</a:t>
            </a:r>
            <a:endParaRPr/>
          </a:p>
        </p:txBody>
      </p:sp>
      <p:sp>
        <p:nvSpPr>
          <p:cNvPr id="2201" name="Shape 2201"/>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11"/>
        <p:cNvGrpSpPr/>
        <p:nvPr/>
      </p:nvGrpSpPr>
      <p:grpSpPr>
        <a:xfrm>
          <a:off x="0" y="0"/>
          <a:ext cx="0" cy="0"/>
          <a:chOff x="0" y="0"/>
          <a:chExt cx="0" cy="0"/>
        </a:xfrm>
      </p:grpSpPr>
      <p:sp>
        <p:nvSpPr>
          <p:cNvPr id="2212" name="Shape 2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3" name="Shape 22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SzPts val="1400"/>
              <a:buChar char="●"/>
            </a:pPr>
            <a:r>
              <a:rPr lang="en"/>
              <a:t>Source - Harvard review - get revenue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37"/>
        <p:cNvGrpSpPr/>
        <p:nvPr/>
      </p:nvGrpSpPr>
      <p:grpSpPr>
        <a:xfrm>
          <a:off x="0" y="0"/>
          <a:ext cx="0" cy="0"/>
          <a:chOff x="0" y="0"/>
          <a:chExt cx="0" cy="0"/>
        </a:xfrm>
      </p:grpSpPr>
      <p:sp>
        <p:nvSpPr>
          <p:cNvPr id="2238" name="Shape 2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9" name="Shape 22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If you need deeper example here is STAFF TRAINING LINK </a:t>
            </a:r>
            <a:r>
              <a:rPr lang="en" u="sng">
                <a:solidFill>
                  <a:schemeClr val="hlink"/>
                </a:solidFill>
                <a:hlinkClick r:id="rId3"/>
              </a:rPr>
              <a:t>https://docs.google.com/presentation/d/1o1jvxSRCr4nyVMrmSNE5OPg6lRZoI5hNgFK6pLVQ7Us/edit#slide=id.g26e23aa42a_0_199</a:t>
            </a:r>
            <a:endParaRPr/>
          </a:p>
          <a:p>
            <a:pPr marL="0" lvl="0" indent="0"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61"/>
        <p:cNvGrpSpPr/>
        <p:nvPr/>
      </p:nvGrpSpPr>
      <p:grpSpPr>
        <a:xfrm>
          <a:off x="0" y="0"/>
          <a:ext cx="0" cy="0"/>
          <a:chOff x="0" y="0"/>
          <a:chExt cx="0" cy="0"/>
        </a:xfrm>
      </p:grpSpPr>
      <p:sp>
        <p:nvSpPr>
          <p:cNvPr id="2062" name="Shape 20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3" name="Shape 20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45"/>
        <p:cNvGrpSpPr/>
        <p:nvPr/>
      </p:nvGrpSpPr>
      <p:grpSpPr>
        <a:xfrm>
          <a:off x="0" y="0"/>
          <a:ext cx="0" cy="0"/>
          <a:chOff x="0" y="0"/>
          <a:chExt cx="0" cy="0"/>
        </a:xfrm>
      </p:grpSpPr>
      <p:sp>
        <p:nvSpPr>
          <p:cNvPr id="2246" name="Shape 22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47" name="Shape 22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57"/>
        <p:cNvGrpSpPr/>
        <p:nvPr/>
      </p:nvGrpSpPr>
      <p:grpSpPr>
        <a:xfrm>
          <a:off x="0" y="0"/>
          <a:ext cx="0" cy="0"/>
          <a:chOff x="0" y="0"/>
          <a:chExt cx="0" cy="0"/>
        </a:xfrm>
      </p:grpSpPr>
      <p:sp>
        <p:nvSpPr>
          <p:cNvPr id="2258" name="Shape 2258"/>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259" name="Shape 2259"/>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 sz="2400">
                <a:solidFill>
                  <a:schemeClr val="dk1"/>
                </a:solidFill>
                <a:latin typeface="Nunito"/>
                <a:ea typeface="Nunito"/>
                <a:cs typeface="Nunito"/>
                <a:sym typeface="Nunito"/>
              </a:rPr>
              <a:t>Example </a:t>
            </a: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62"/>
        <p:cNvGrpSpPr/>
        <p:nvPr/>
      </p:nvGrpSpPr>
      <p:grpSpPr>
        <a:xfrm>
          <a:off x="0" y="0"/>
          <a:ext cx="0" cy="0"/>
          <a:chOff x="0" y="0"/>
          <a:chExt cx="0" cy="0"/>
        </a:xfrm>
      </p:grpSpPr>
      <p:sp>
        <p:nvSpPr>
          <p:cNvPr id="2263" name="Shape 22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4" name="Shape 22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67"/>
        <p:cNvGrpSpPr/>
        <p:nvPr/>
      </p:nvGrpSpPr>
      <p:grpSpPr>
        <a:xfrm>
          <a:off x="0" y="0"/>
          <a:ext cx="0" cy="0"/>
          <a:chOff x="0" y="0"/>
          <a:chExt cx="0" cy="0"/>
        </a:xfrm>
      </p:grpSpPr>
      <p:sp>
        <p:nvSpPr>
          <p:cNvPr id="2268" name="Shape 22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269" name="Shape 2269"/>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77"/>
        <p:cNvGrpSpPr/>
        <p:nvPr/>
      </p:nvGrpSpPr>
      <p:grpSpPr>
        <a:xfrm>
          <a:off x="0" y="0"/>
          <a:ext cx="0" cy="0"/>
          <a:chOff x="0" y="0"/>
          <a:chExt cx="0" cy="0"/>
        </a:xfrm>
      </p:grpSpPr>
      <p:sp>
        <p:nvSpPr>
          <p:cNvPr id="2278" name="Shape 22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279" name="Shape 2279"/>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86"/>
        <p:cNvGrpSpPr/>
        <p:nvPr/>
      </p:nvGrpSpPr>
      <p:grpSpPr>
        <a:xfrm>
          <a:off x="0" y="0"/>
          <a:ext cx="0" cy="0"/>
          <a:chOff x="0" y="0"/>
          <a:chExt cx="0" cy="0"/>
        </a:xfrm>
      </p:grpSpPr>
      <p:sp>
        <p:nvSpPr>
          <p:cNvPr id="2287" name="Shape 228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288" name="Shape 2288"/>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294"/>
        <p:cNvGrpSpPr/>
        <p:nvPr/>
      </p:nvGrpSpPr>
      <p:grpSpPr>
        <a:xfrm>
          <a:off x="0" y="0"/>
          <a:ext cx="0" cy="0"/>
          <a:chOff x="0" y="0"/>
          <a:chExt cx="0" cy="0"/>
        </a:xfrm>
      </p:grpSpPr>
      <p:sp>
        <p:nvSpPr>
          <p:cNvPr id="2295" name="Shape 2295"/>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296" name="Shape 2296"/>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 sz="1100">
                <a:solidFill>
                  <a:srgbClr val="000000"/>
                </a:solidFill>
                <a:latin typeface="Arial"/>
                <a:ea typeface="Arial"/>
                <a:cs typeface="Arial"/>
                <a:sym typeface="Arial"/>
              </a:rPr>
              <a:t>This is your title page and the 1st slide in your presentation.  With this page, you will want to put on either a solid background or a background image that does not interfere with the text and logo. </a:t>
            </a: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27"/>
        <p:cNvGrpSpPr/>
        <p:nvPr/>
      </p:nvGrpSpPr>
      <p:grpSpPr>
        <a:xfrm>
          <a:off x="0" y="0"/>
          <a:ext cx="0" cy="0"/>
          <a:chOff x="0" y="0"/>
          <a:chExt cx="0" cy="0"/>
        </a:xfrm>
      </p:grpSpPr>
      <p:sp>
        <p:nvSpPr>
          <p:cNvPr id="2328" name="Shape 232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Example place-holder Credibility/Accomplishments/Accolades/Testimonials/case study- something if nothing add personality </a:t>
            </a:r>
            <a:endParaRPr/>
          </a:p>
        </p:txBody>
      </p:sp>
      <p:sp>
        <p:nvSpPr>
          <p:cNvPr id="2329" name="Shape 2329"/>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38"/>
        <p:cNvGrpSpPr/>
        <p:nvPr/>
      </p:nvGrpSpPr>
      <p:grpSpPr>
        <a:xfrm>
          <a:off x="0" y="0"/>
          <a:ext cx="0" cy="0"/>
          <a:chOff x="0" y="0"/>
          <a:chExt cx="0" cy="0"/>
        </a:xfrm>
      </p:grpSpPr>
      <p:sp>
        <p:nvSpPr>
          <p:cNvPr id="2339" name="Shape 2339"/>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340" name="Shape 2340"/>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46"/>
        <p:cNvGrpSpPr/>
        <p:nvPr/>
      </p:nvGrpSpPr>
      <p:grpSpPr>
        <a:xfrm>
          <a:off x="0" y="0"/>
          <a:ext cx="0" cy="0"/>
          <a:chOff x="0" y="0"/>
          <a:chExt cx="0" cy="0"/>
        </a:xfrm>
      </p:grpSpPr>
      <p:sp>
        <p:nvSpPr>
          <p:cNvPr id="2347" name="Shape 234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100" b="1">
                <a:solidFill>
                  <a:srgbClr val="000000"/>
                </a:solidFill>
                <a:latin typeface="Arial"/>
                <a:ea typeface="Arial"/>
                <a:cs typeface="Arial"/>
                <a:sym typeface="Arial"/>
              </a:rPr>
              <a:t>Highlight competitors if they are not ranking. EVEN CIRCLE THEM - IN this example the customer did not come up and the competition did. </a:t>
            </a:r>
            <a:endParaRPr sz="1100" b="1">
              <a:solidFill>
                <a:srgbClr val="000000"/>
              </a:solidFill>
              <a:latin typeface="Arial"/>
              <a:ea typeface="Arial"/>
              <a:cs typeface="Arial"/>
              <a:sym typeface="Arial"/>
            </a:endParaRPr>
          </a:p>
          <a:p>
            <a:pPr marL="0" lvl="0" indent="0" rtl="0">
              <a:spcBef>
                <a:spcPts val="0"/>
              </a:spcBef>
              <a:spcAft>
                <a:spcPts val="0"/>
              </a:spcAft>
              <a:buNone/>
            </a:pPr>
            <a:r>
              <a:rPr lang="en" sz="1100">
                <a:solidFill>
                  <a:srgbClr val="000000"/>
                </a:solidFill>
                <a:latin typeface="Arial"/>
                <a:ea typeface="Arial"/>
                <a:cs typeface="Arial"/>
                <a:sym typeface="Arial"/>
              </a:rPr>
              <a:t>If they are make sure you ask them how they got there and if they ask for review proactively </a:t>
            </a:r>
            <a:endParaRPr sz="1100">
              <a:solidFill>
                <a:srgbClr val="000000"/>
              </a:solidFill>
              <a:latin typeface="Arial"/>
              <a:ea typeface="Arial"/>
              <a:cs typeface="Arial"/>
              <a:sym typeface="Arial"/>
            </a:endParaRPr>
          </a:p>
          <a:p>
            <a:pPr marL="0" lvl="0" indent="0" rtl="0">
              <a:spcBef>
                <a:spcPts val="0"/>
              </a:spcBef>
              <a:spcAft>
                <a:spcPts val="0"/>
              </a:spcAft>
              <a:buNone/>
            </a:pPr>
            <a:r>
              <a:rPr lang="en" sz="1100">
                <a:solidFill>
                  <a:srgbClr val="000000"/>
                </a:solidFill>
                <a:latin typeface="Arial"/>
                <a:ea typeface="Arial"/>
                <a:cs typeface="Arial"/>
                <a:sym typeface="Arial"/>
              </a:rPr>
              <a:t>REMEMBER-  You will want to tackle those that do rank differently than ones that do rank.</a:t>
            </a:r>
            <a:endParaRPr/>
          </a:p>
        </p:txBody>
      </p:sp>
      <p:sp>
        <p:nvSpPr>
          <p:cNvPr id="2348" name="Shape 2348"/>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66"/>
        <p:cNvGrpSpPr/>
        <p:nvPr/>
      </p:nvGrpSpPr>
      <p:grpSpPr>
        <a:xfrm>
          <a:off x="0" y="0"/>
          <a:ext cx="0" cy="0"/>
          <a:chOff x="0" y="0"/>
          <a:chExt cx="0" cy="0"/>
        </a:xfrm>
      </p:grpSpPr>
      <p:sp>
        <p:nvSpPr>
          <p:cNvPr id="2067" name="Shape 20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8" name="Shape 20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58"/>
        <p:cNvGrpSpPr/>
        <p:nvPr/>
      </p:nvGrpSpPr>
      <p:grpSpPr>
        <a:xfrm>
          <a:off x="0" y="0"/>
          <a:ext cx="0" cy="0"/>
          <a:chOff x="0" y="0"/>
          <a:chExt cx="0" cy="0"/>
        </a:xfrm>
      </p:grpSpPr>
      <p:sp>
        <p:nvSpPr>
          <p:cNvPr id="2359" name="Shape 23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100">
                <a:solidFill>
                  <a:srgbClr val="000000"/>
                </a:solidFill>
                <a:latin typeface="Arial"/>
                <a:ea typeface="Arial"/>
                <a:cs typeface="Arial"/>
                <a:sym typeface="Arial"/>
              </a:rPr>
              <a:t>CHECK IF THEY have any solution for easy mobile ordering Do they charge a percentage?</a:t>
            </a:r>
            <a:endParaRPr/>
          </a:p>
        </p:txBody>
      </p:sp>
      <p:sp>
        <p:nvSpPr>
          <p:cNvPr id="2360" name="Shape 2360"/>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78"/>
        <p:cNvGrpSpPr/>
        <p:nvPr/>
      </p:nvGrpSpPr>
      <p:grpSpPr>
        <a:xfrm>
          <a:off x="0" y="0"/>
          <a:ext cx="0" cy="0"/>
          <a:chOff x="0" y="0"/>
          <a:chExt cx="0" cy="0"/>
        </a:xfrm>
      </p:grpSpPr>
      <p:sp>
        <p:nvSpPr>
          <p:cNvPr id="2379" name="Shape 2379"/>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380" name="Shape 2380"/>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rgbClr val="000000"/>
              </a:buClr>
              <a:buSzPts val="1100"/>
              <a:buFont typeface="Arial"/>
              <a:buNone/>
            </a:pPr>
            <a:r>
              <a:rPr lang="en" sz="1100">
                <a:solidFill>
                  <a:srgbClr val="000000"/>
                </a:solidFill>
                <a:latin typeface="Arial"/>
                <a:ea typeface="Arial"/>
                <a:cs typeface="Arial"/>
                <a:sym typeface="Arial"/>
              </a:rPr>
              <a:t>ANYTHING THAT THE APP WOULD DO BETTER THAN A WEBSITE GOES HERE</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86"/>
        <p:cNvGrpSpPr/>
        <p:nvPr/>
      </p:nvGrpSpPr>
      <p:grpSpPr>
        <a:xfrm>
          <a:off x="0" y="0"/>
          <a:ext cx="0" cy="0"/>
          <a:chOff x="0" y="0"/>
          <a:chExt cx="0" cy="0"/>
        </a:xfrm>
      </p:grpSpPr>
      <p:sp>
        <p:nvSpPr>
          <p:cNvPr id="2387" name="Shape 2387"/>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388" name="Shape 2388"/>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 sz="1100">
                <a:solidFill>
                  <a:srgbClr val="000000"/>
                </a:solidFill>
                <a:latin typeface="Arial"/>
                <a:ea typeface="Arial"/>
                <a:cs typeface="Arial"/>
                <a:sym typeface="Arial"/>
              </a:rPr>
              <a:t>loyalty! do they have it or not..</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392"/>
        <p:cNvGrpSpPr/>
        <p:nvPr/>
      </p:nvGrpSpPr>
      <p:grpSpPr>
        <a:xfrm>
          <a:off x="0" y="0"/>
          <a:ext cx="0" cy="0"/>
          <a:chOff x="0" y="0"/>
          <a:chExt cx="0" cy="0"/>
        </a:xfrm>
      </p:grpSpPr>
      <p:sp>
        <p:nvSpPr>
          <p:cNvPr id="2393" name="Shape 2393"/>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394" name="Shape 2394"/>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 sz="1100">
                <a:solidFill>
                  <a:srgbClr val="000000"/>
                </a:solidFill>
                <a:latin typeface="Arial"/>
                <a:ea typeface="Arial"/>
                <a:cs typeface="Arial"/>
                <a:sym typeface="Arial"/>
              </a:rPr>
              <a:t>FIND THE YELP AND GOOGLE SCORES FOR THIS BUSINESS </a:t>
            </a:r>
            <a:endParaRPr sz="1100">
              <a:solidFill>
                <a:srgbClr val="000000"/>
              </a:solidFill>
              <a:latin typeface="Arial"/>
              <a:ea typeface="Arial"/>
              <a:cs typeface="Arial"/>
              <a:sym typeface="Arial"/>
            </a:endParaRPr>
          </a:p>
          <a:p>
            <a:pPr marL="0" lvl="0" indent="0" rtl="0">
              <a:spcBef>
                <a:spcPts val="0"/>
              </a:spcBef>
              <a:spcAft>
                <a:spcPts val="0"/>
              </a:spcAft>
              <a:buSzPts val="1100"/>
              <a:buNone/>
            </a:pP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01"/>
        <p:cNvGrpSpPr/>
        <p:nvPr/>
      </p:nvGrpSpPr>
      <p:grpSpPr>
        <a:xfrm>
          <a:off x="0" y="0"/>
          <a:ext cx="0" cy="0"/>
          <a:chOff x="0" y="0"/>
          <a:chExt cx="0" cy="0"/>
        </a:xfrm>
      </p:grpSpPr>
      <p:sp>
        <p:nvSpPr>
          <p:cNvPr id="2402" name="Shape 2402"/>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403" name="Shape 2403"/>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
              <a:t>Any offers/campaigns that would perform in an app!</a:t>
            </a: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13"/>
        <p:cNvGrpSpPr/>
        <p:nvPr/>
      </p:nvGrpSpPr>
      <p:grpSpPr>
        <a:xfrm>
          <a:off x="0" y="0"/>
          <a:ext cx="0" cy="0"/>
          <a:chOff x="0" y="0"/>
          <a:chExt cx="0" cy="0"/>
        </a:xfrm>
      </p:grpSpPr>
      <p:sp>
        <p:nvSpPr>
          <p:cNvPr id="2414" name="Shape 241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15" name="Shape 2415"/>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19"/>
        <p:cNvGrpSpPr/>
        <p:nvPr/>
      </p:nvGrpSpPr>
      <p:grpSpPr>
        <a:xfrm>
          <a:off x="0" y="0"/>
          <a:ext cx="0" cy="0"/>
          <a:chOff x="0" y="0"/>
          <a:chExt cx="0" cy="0"/>
        </a:xfrm>
      </p:grpSpPr>
      <p:sp>
        <p:nvSpPr>
          <p:cNvPr id="2420" name="Shape 2420"/>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21" name="Shape 242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22" name="Shape 2422"/>
          <p:cNvSpPr txBox="1">
            <a:spLocks noGrp="1"/>
          </p:cNvSpPr>
          <p:nvPr>
            <p:ph type="sldNum" idx="12"/>
          </p:nvPr>
        </p:nvSpPr>
        <p:spPr>
          <a:xfrm>
            <a:off x="3884613" y="8685213"/>
            <a:ext cx="2971800" cy="4572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pPr marL="0" lvl="0" indent="0" rtl="0">
                <a:spcBef>
                  <a:spcPts val="0"/>
                </a:spcBef>
                <a:spcAft>
                  <a:spcPts val="0"/>
                </a:spcAft>
                <a:buClr>
                  <a:srgbClr val="000000"/>
                </a:buClr>
                <a:buFont typeface="Arial"/>
                <a:buNone/>
              </a:pP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26"/>
        <p:cNvGrpSpPr/>
        <p:nvPr/>
      </p:nvGrpSpPr>
      <p:grpSpPr>
        <a:xfrm>
          <a:off x="0" y="0"/>
          <a:ext cx="0" cy="0"/>
          <a:chOff x="0" y="0"/>
          <a:chExt cx="0" cy="0"/>
        </a:xfrm>
      </p:grpSpPr>
      <p:sp>
        <p:nvSpPr>
          <p:cNvPr id="2427" name="Shape 2427"/>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428" name="Shape 2428"/>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SzPts val="1100"/>
              <a:buNone/>
            </a:pPr>
            <a:r>
              <a:rPr lang="en" sz="1100">
                <a:solidFill>
                  <a:srgbClr val="000000"/>
                </a:solidFill>
                <a:latin typeface="Arial"/>
                <a:ea typeface="Arial"/>
                <a:cs typeface="Arial"/>
                <a:sym typeface="Arial"/>
              </a:rPr>
              <a:t>ANYTHING THAT THE APP WOULD DO BETTER THAN A WEBSITE GOES HERE</a:t>
            </a:r>
            <a:endParaRPr sz="1100">
              <a:solidFill>
                <a:srgbClr val="000000"/>
              </a:solidFill>
              <a:latin typeface="Arial"/>
              <a:ea typeface="Arial"/>
              <a:cs typeface="Arial"/>
              <a:sym typeface="Arial"/>
            </a:endParaRPr>
          </a:p>
          <a:p>
            <a:pPr marL="0" marR="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36"/>
        <p:cNvGrpSpPr/>
        <p:nvPr/>
      </p:nvGrpSpPr>
      <p:grpSpPr>
        <a:xfrm>
          <a:off x="0" y="0"/>
          <a:ext cx="0" cy="0"/>
          <a:chOff x="0" y="0"/>
          <a:chExt cx="0" cy="0"/>
        </a:xfrm>
      </p:grpSpPr>
      <p:sp>
        <p:nvSpPr>
          <p:cNvPr id="2437" name="Shape 243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38" name="Shape 2438"/>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43"/>
        <p:cNvGrpSpPr/>
        <p:nvPr/>
      </p:nvGrpSpPr>
      <p:grpSpPr>
        <a:xfrm>
          <a:off x="0" y="0"/>
          <a:ext cx="0" cy="0"/>
          <a:chOff x="0" y="0"/>
          <a:chExt cx="0" cy="0"/>
        </a:xfrm>
      </p:grpSpPr>
      <p:sp>
        <p:nvSpPr>
          <p:cNvPr id="2444" name="Shape 244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45" name="Shape 2445"/>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71"/>
        <p:cNvGrpSpPr/>
        <p:nvPr/>
      </p:nvGrpSpPr>
      <p:grpSpPr>
        <a:xfrm>
          <a:off x="0" y="0"/>
          <a:ext cx="0" cy="0"/>
          <a:chOff x="0" y="0"/>
          <a:chExt cx="0" cy="0"/>
        </a:xfrm>
      </p:grpSpPr>
      <p:sp>
        <p:nvSpPr>
          <p:cNvPr id="2072" name="Shape 20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3" name="Shape 20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Sell business growth rather than apps”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50"/>
        <p:cNvGrpSpPr/>
        <p:nvPr/>
      </p:nvGrpSpPr>
      <p:grpSpPr>
        <a:xfrm>
          <a:off x="0" y="0"/>
          <a:ext cx="0" cy="0"/>
          <a:chOff x="0" y="0"/>
          <a:chExt cx="0" cy="0"/>
        </a:xfrm>
      </p:grpSpPr>
      <p:sp>
        <p:nvSpPr>
          <p:cNvPr id="2451" name="Shape 24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52" name="Shape 2452"/>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56"/>
        <p:cNvGrpSpPr/>
        <p:nvPr/>
      </p:nvGrpSpPr>
      <p:grpSpPr>
        <a:xfrm>
          <a:off x="0" y="0"/>
          <a:ext cx="0" cy="0"/>
          <a:chOff x="0" y="0"/>
          <a:chExt cx="0" cy="0"/>
        </a:xfrm>
      </p:grpSpPr>
      <p:sp>
        <p:nvSpPr>
          <p:cNvPr id="2457" name="Shape 245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58" name="Shape 2458"/>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63"/>
        <p:cNvGrpSpPr/>
        <p:nvPr/>
      </p:nvGrpSpPr>
      <p:grpSpPr>
        <a:xfrm>
          <a:off x="0" y="0"/>
          <a:ext cx="0" cy="0"/>
          <a:chOff x="0" y="0"/>
          <a:chExt cx="0" cy="0"/>
        </a:xfrm>
      </p:grpSpPr>
      <p:sp>
        <p:nvSpPr>
          <p:cNvPr id="2464" name="Shape 246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65" name="Shape 2465"/>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77"/>
        <p:cNvGrpSpPr/>
        <p:nvPr/>
      </p:nvGrpSpPr>
      <p:grpSpPr>
        <a:xfrm>
          <a:off x="0" y="0"/>
          <a:ext cx="0" cy="0"/>
          <a:chOff x="0" y="0"/>
          <a:chExt cx="0" cy="0"/>
        </a:xfrm>
      </p:grpSpPr>
      <p:sp>
        <p:nvSpPr>
          <p:cNvPr id="2478" name="Shape 24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79" name="Shape 2479"/>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83"/>
        <p:cNvGrpSpPr/>
        <p:nvPr/>
      </p:nvGrpSpPr>
      <p:grpSpPr>
        <a:xfrm>
          <a:off x="0" y="0"/>
          <a:ext cx="0" cy="0"/>
          <a:chOff x="0" y="0"/>
          <a:chExt cx="0" cy="0"/>
        </a:xfrm>
      </p:grpSpPr>
      <p:sp>
        <p:nvSpPr>
          <p:cNvPr id="2484" name="Shape 2484"/>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485" name="Shape 2485"/>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88"/>
        <p:cNvGrpSpPr/>
        <p:nvPr/>
      </p:nvGrpSpPr>
      <p:grpSpPr>
        <a:xfrm>
          <a:off x="0" y="0"/>
          <a:ext cx="0" cy="0"/>
          <a:chOff x="0" y="0"/>
          <a:chExt cx="0" cy="0"/>
        </a:xfrm>
      </p:grpSpPr>
      <p:sp>
        <p:nvSpPr>
          <p:cNvPr id="2489" name="Shape 248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90" name="Shape 2490"/>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94"/>
        <p:cNvGrpSpPr/>
        <p:nvPr/>
      </p:nvGrpSpPr>
      <p:grpSpPr>
        <a:xfrm>
          <a:off x="0" y="0"/>
          <a:ext cx="0" cy="0"/>
          <a:chOff x="0" y="0"/>
          <a:chExt cx="0" cy="0"/>
        </a:xfrm>
      </p:grpSpPr>
      <p:sp>
        <p:nvSpPr>
          <p:cNvPr id="2495" name="Shape 249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96" name="Shape 2496"/>
          <p:cNvSpPr>
            <a:spLocks noGrp="1" noRot="1" noChangeAspect="1"/>
          </p:cNvSpPr>
          <p:nvPr>
            <p:ph type="sldImg" idx="2"/>
          </p:nvPr>
        </p:nvSpPr>
        <p:spPr>
          <a:xfrm>
            <a:off x="380206" y="685800"/>
            <a:ext cx="60975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500"/>
        <p:cNvGrpSpPr/>
        <p:nvPr/>
      </p:nvGrpSpPr>
      <p:grpSpPr>
        <a:xfrm>
          <a:off x="0" y="0"/>
          <a:ext cx="0" cy="0"/>
          <a:chOff x="0" y="0"/>
          <a:chExt cx="0" cy="0"/>
        </a:xfrm>
      </p:grpSpPr>
      <p:sp>
        <p:nvSpPr>
          <p:cNvPr id="2501" name="Shape 2501"/>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502" name="Shape 2502"/>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533"/>
        <p:cNvGrpSpPr/>
        <p:nvPr/>
      </p:nvGrpSpPr>
      <p:grpSpPr>
        <a:xfrm>
          <a:off x="0" y="0"/>
          <a:ext cx="0" cy="0"/>
          <a:chOff x="0" y="0"/>
          <a:chExt cx="0" cy="0"/>
        </a:xfrm>
      </p:grpSpPr>
      <p:sp>
        <p:nvSpPr>
          <p:cNvPr id="2534" name="Shape 2534"/>
          <p:cNvSpPr>
            <a:spLocks noGrp="1" noRot="1" noChangeAspect="1"/>
          </p:cNvSpPr>
          <p:nvPr>
            <p:ph type="sldImg" idx="2"/>
          </p:nvPr>
        </p:nvSpPr>
        <p:spPr>
          <a:xfrm>
            <a:off x="-16992310" y="-11796713"/>
            <a:ext cx="22159200" cy="12465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
            <a:headEnd type="none" w="sm" len="sm"/>
            <a:tailEnd type="none" w="sm" len="sm"/>
          </a:ln>
        </p:spPr>
      </p:sp>
      <p:sp>
        <p:nvSpPr>
          <p:cNvPr id="2535" name="Shape 2535"/>
          <p:cNvSpPr txBox="1">
            <a:spLocks noGrp="1"/>
          </p:cNvSpPr>
          <p:nvPr>
            <p:ph type="body" idx="1"/>
          </p:nvPr>
        </p:nvSpPr>
        <p:spPr>
          <a:xfrm>
            <a:off x="685800" y="4343400"/>
            <a:ext cx="5457900" cy="40863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b="0" i="0" u="none" strike="noStrike" cap="none">
              <a:solidFill>
                <a:schemeClr val="dk1"/>
              </a:solidFill>
              <a:latin typeface="Nunito"/>
              <a:ea typeface="Nunito"/>
              <a:cs typeface="Nunito"/>
              <a:sym typeface="Nunit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543"/>
        <p:cNvGrpSpPr/>
        <p:nvPr/>
      </p:nvGrpSpPr>
      <p:grpSpPr>
        <a:xfrm>
          <a:off x="0" y="0"/>
          <a:ext cx="0" cy="0"/>
          <a:chOff x="0" y="0"/>
          <a:chExt cx="0" cy="0"/>
        </a:xfrm>
      </p:grpSpPr>
      <p:sp>
        <p:nvSpPr>
          <p:cNvPr id="2544" name="Shape 2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5" name="Shape 2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76"/>
        <p:cNvGrpSpPr/>
        <p:nvPr/>
      </p:nvGrpSpPr>
      <p:grpSpPr>
        <a:xfrm>
          <a:off x="0" y="0"/>
          <a:ext cx="0" cy="0"/>
          <a:chOff x="0" y="0"/>
          <a:chExt cx="0" cy="0"/>
        </a:xfrm>
      </p:grpSpPr>
      <p:sp>
        <p:nvSpPr>
          <p:cNvPr id="2077" name="Shape 20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8" name="Shape 20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81"/>
        <p:cNvGrpSpPr/>
        <p:nvPr/>
      </p:nvGrpSpPr>
      <p:grpSpPr>
        <a:xfrm>
          <a:off x="0" y="0"/>
          <a:ext cx="0" cy="0"/>
          <a:chOff x="0" y="0"/>
          <a:chExt cx="0" cy="0"/>
        </a:xfrm>
      </p:grpSpPr>
      <p:sp>
        <p:nvSpPr>
          <p:cNvPr id="2082" name="Shape 20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3" name="Shape 20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93"/>
        <p:cNvGrpSpPr/>
        <p:nvPr/>
      </p:nvGrpSpPr>
      <p:grpSpPr>
        <a:xfrm>
          <a:off x="0" y="0"/>
          <a:ext cx="0" cy="0"/>
          <a:chOff x="0" y="0"/>
          <a:chExt cx="0" cy="0"/>
        </a:xfrm>
      </p:grpSpPr>
      <p:sp>
        <p:nvSpPr>
          <p:cNvPr id="2094" name="Shape 20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5" name="Shape 20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98"/>
        <p:cNvGrpSpPr/>
        <p:nvPr/>
      </p:nvGrpSpPr>
      <p:grpSpPr>
        <a:xfrm>
          <a:off x="0" y="0"/>
          <a:ext cx="0" cy="0"/>
          <a:chOff x="0" y="0"/>
          <a:chExt cx="0" cy="0"/>
        </a:xfrm>
      </p:grpSpPr>
      <p:sp>
        <p:nvSpPr>
          <p:cNvPr id="2099" name="Shape 20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0" name="Shape 21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03"/>
        <p:cNvGrpSpPr/>
        <p:nvPr/>
      </p:nvGrpSpPr>
      <p:grpSpPr>
        <a:xfrm>
          <a:off x="0" y="0"/>
          <a:ext cx="0" cy="0"/>
          <a:chOff x="0" y="0"/>
          <a:chExt cx="0" cy="0"/>
        </a:xfrm>
      </p:grpSpPr>
      <p:sp>
        <p:nvSpPr>
          <p:cNvPr id="2104" name="Shape 2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5" name="Shape 21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e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jpeg"/></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jpeg"/></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jpeg"/></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jpeg"/></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jpeg"/></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jpeg"/></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jpeg"/></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jpeg"/></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Shape 5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4" name="Shape 54"/>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5" name="Shape 55"/>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591"/>
        <p:cNvGrpSpPr/>
        <p:nvPr/>
      </p:nvGrpSpPr>
      <p:grpSpPr>
        <a:xfrm>
          <a:off x="0" y="0"/>
          <a:ext cx="0" cy="0"/>
          <a:chOff x="0" y="0"/>
          <a:chExt cx="0" cy="0"/>
        </a:xfrm>
      </p:grpSpPr>
      <p:sp>
        <p:nvSpPr>
          <p:cNvPr id="592" name="Shape 592"/>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93" name="Shape 593"/>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594" name="Shape 594"/>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5" name="Shape 595"/>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596" name="Shape 596"/>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598"/>
        <p:cNvGrpSpPr/>
        <p:nvPr/>
      </p:nvGrpSpPr>
      <p:grpSpPr>
        <a:xfrm>
          <a:off x="0" y="0"/>
          <a:ext cx="0" cy="0"/>
          <a:chOff x="0" y="0"/>
          <a:chExt cx="0" cy="0"/>
        </a:xfrm>
      </p:grpSpPr>
      <p:sp>
        <p:nvSpPr>
          <p:cNvPr id="599" name="Shape 599"/>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00" name="Shape 600"/>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602" name="Shape 602"/>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03" name="Shape 603"/>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604"/>
        <p:cNvGrpSpPr/>
        <p:nvPr/>
      </p:nvGrpSpPr>
      <p:grpSpPr>
        <a:xfrm>
          <a:off x="0" y="0"/>
          <a:ext cx="0" cy="0"/>
          <a:chOff x="0" y="0"/>
          <a:chExt cx="0" cy="0"/>
        </a:xfrm>
      </p:grpSpPr>
      <p:sp>
        <p:nvSpPr>
          <p:cNvPr id="605" name="Shape 605"/>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06" name="Shape 606"/>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608" name="Shape 608"/>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09" name="Shape 60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610"/>
        <p:cNvGrpSpPr/>
        <p:nvPr/>
      </p:nvGrpSpPr>
      <p:grpSpPr>
        <a:xfrm>
          <a:off x="0" y="0"/>
          <a:ext cx="0" cy="0"/>
          <a:chOff x="0" y="0"/>
          <a:chExt cx="0" cy="0"/>
        </a:xfrm>
      </p:grpSpPr>
      <p:sp>
        <p:nvSpPr>
          <p:cNvPr id="611" name="Shape 611"/>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12" name="Shape 612"/>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614" name="Shape 614"/>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15" name="Shape 615"/>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6" name="Shape 616"/>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617"/>
        <p:cNvGrpSpPr/>
        <p:nvPr/>
      </p:nvGrpSpPr>
      <p:grpSpPr>
        <a:xfrm>
          <a:off x="0" y="0"/>
          <a:ext cx="0" cy="0"/>
          <a:chOff x="0" y="0"/>
          <a:chExt cx="0" cy="0"/>
        </a:xfrm>
      </p:grpSpPr>
      <p:sp>
        <p:nvSpPr>
          <p:cNvPr id="618" name="Shape 618"/>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19" name="Shape 619"/>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621" name="Shape 621"/>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22" name="Shape 622"/>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3" name="Shape 623"/>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1486AB"/>
        </a:solidFill>
        <a:effectLst/>
      </p:bgPr>
    </p:bg>
    <p:spTree>
      <p:nvGrpSpPr>
        <p:cNvPr id="1" name="Shape 624"/>
        <p:cNvGrpSpPr/>
        <p:nvPr/>
      </p:nvGrpSpPr>
      <p:grpSpPr>
        <a:xfrm>
          <a:off x="0" y="0"/>
          <a:ext cx="0" cy="0"/>
          <a:chOff x="0" y="0"/>
          <a:chExt cx="0" cy="0"/>
        </a:xfrm>
      </p:grpSpPr>
      <p:sp>
        <p:nvSpPr>
          <p:cNvPr id="625" name="Shape 625"/>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26" name="Shape 626"/>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27" name="Shape 627"/>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628" name="Shape 628"/>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629" name="Shape 629"/>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31" name="Shape 631"/>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632"/>
        <p:cNvGrpSpPr/>
        <p:nvPr/>
      </p:nvGrpSpPr>
      <p:grpSpPr>
        <a:xfrm>
          <a:off x="0" y="0"/>
          <a:ext cx="0" cy="0"/>
          <a:chOff x="0" y="0"/>
          <a:chExt cx="0" cy="0"/>
        </a:xfrm>
      </p:grpSpPr>
      <p:sp>
        <p:nvSpPr>
          <p:cNvPr id="633" name="Shape 633"/>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34" name="Shape 634"/>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35" name="Shape 635"/>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636" name="Shape 636"/>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637" name="Shape 637"/>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39" name="Shape 639"/>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640"/>
        <p:cNvGrpSpPr/>
        <p:nvPr/>
      </p:nvGrpSpPr>
      <p:grpSpPr>
        <a:xfrm>
          <a:off x="0" y="0"/>
          <a:ext cx="0" cy="0"/>
          <a:chOff x="0" y="0"/>
          <a:chExt cx="0" cy="0"/>
        </a:xfrm>
      </p:grpSpPr>
      <p:sp>
        <p:nvSpPr>
          <p:cNvPr id="641" name="Shape 64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42" name="Shape 642"/>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43" name="Shape 64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644" name="Shape 644"/>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645" name="Shape 645"/>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647" name="Shape 647"/>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648"/>
        <p:cNvGrpSpPr/>
        <p:nvPr/>
      </p:nvGrpSpPr>
      <p:grpSpPr>
        <a:xfrm>
          <a:off x="0" y="0"/>
          <a:ext cx="0" cy="0"/>
          <a:chOff x="0" y="0"/>
          <a:chExt cx="0" cy="0"/>
        </a:xfrm>
      </p:grpSpPr>
      <p:sp>
        <p:nvSpPr>
          <p:cNvPr id="649" name="Shape 649"/>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rt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651" name="Shape 651"/>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652"/>
        <p:cNvGrpSpPr/>
        <p:nvPr/>
      </p:nvGrpSpPr>
      <p:grpSpPr>
        <a:xfrm>
          <a:off x="0" y="0"/>
          <a:ext cx="0" cy="0"/>
          <a:chOff x="0" y="0"/>
          <a:chExt cx="0" cy="0"/>
        </a:xfrm>
      </p:grpSpPr>
      <p:sp>
        <p:nvSpPr>
          <p:cNvPr id="653" name="Shape 653"/>
          <p:cNvSpPr/>
          <p:nvPr/>
        </p:nvSpPr>
        <p:spPr>
          <a:xfrm flipH="1">
            <a:off x="50" y="0"/>
            <a:ext cx="4187700" cy="5143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54" name="Shape 65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55" name="Shape 65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56" name="Shape 65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1">
  <p:cSld name="TITLE_1_2_1_1_1_1_2">
    <p:bg>
      <p:bgPr>
        <a:blipFill>
          <a:blip r:embed="rId2">
            <a:alphaModFix/>
          </a:blip>
          <a:stretch>
            <a:fillRect/>
          </a:stretch>
        </a:blipFill>
        <a:effectLst/>
      </p:bgPr>
    </p:bg>
    <p:spTree>
      <p:nvGrpSpPr>
        <p:cNvPr id="1" name="Shape 56"/>
        <p:cNvGrpSpPr/>
        <p:nvPr/>
      </p:nvGrpSpPr>
      <p:grpSpPr>
        <a:xfrm>
          <a:off x="0" y="0"/>
          <a:ext cx="0" cy="0"/>
          <a:chOff x="0" y="0"/>
          <a:chExt cx="0" cy="0"/>
        </a:xfrm>
      </p:grpSpPr>
      <p:sp>
        <p:nvSpPr>
          <p:cNvPr id="57" name="Shape 57"/>
          <p:cNvSpPr/>
          <p:nvPr/>
        </p:nvSpPr>
        <p:spPr>
          <a:xfrm>
            <a:off x="175" y="-19050"/>
            <a:ext cx="9144000" cy="51477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F9FCFF"/>
              </a:solidFill>
            </a:endParaRPr>
          </a:p>
        </p:txBody>
      </p:sp>
      <p:sp>
        <p:nvSpPr>
          <p:cNvPr id="58" name="Shape 5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9" name="Shape 59"/>
          <p:cNvCxnSpPr/>
          <p:nvPr/>
        </p:nvCxnSpPr>
        <p:spPr>
          <a:xfrm>
            <a:off x="0" y="2571747"/>
            <a:ext cx="1315800" cy="0"/>
          </a:xfrm>
          <a:prstGeom prst="straightConnector1">
            <a:avLst/>
          </a:prstGeom>
          <a:noFill/>
          <a:ln w="9525" cap="flat" cmpd="sng">
            <a:solidFill>
              <a:srgbClr val="3A525F"/>
            </a:solidFill>
            <a:prstDash val="solid"/>
            <a:round/>
            <a:headEnd type="none" w="sm" len="sm"/>
            <a:tailEnd type="none" w="sm" len="sm"/>
          </a:ln>
        </p:spPr>
      </p:cxnSp>
      <p:cxnSp>
        <p:nvCxnSpPr>
          <p:cNvPr id="60" name="Shape 60"/>
          <p:cNvCxnSpPr/>
          <p:nvPr/>
        </p:nvCxnSpPr>
        <p:spPr>
          <a:xfrm>
            <a:off x="7828188" y="2571747"/>
            <a:ext cx="13158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658"/>
        <p:cNvGrpSpPr/>
        <p:nvPr/>
      </p:nvGrpSpPr>
      <p:grpSpPr>
        <a:xfrm>
          <a:off x="0" y="0"/>
          <a:ext cx="0" cy="0"/>
          <a:chOff x="0" y="0"/>
          <a:chExt cx="0" cy="0"/>
        </a:xfrm>
      </p:grpSpPr>
      <p:sp>
        <p:nvSpPr>
          <p:cNvPr id="659" name="Shape 659"/>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0" name="Shape 66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61" name="Shape 661"/>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62" name="Shape 662"/>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1486AB"/>
        </a:solidFill>
        <a:effectLst/>
      </p:bgPr>
    </p:bg>
    <p:spTree>
      <p:nvGrpSpPr>
        <p:cNvPr id="1" name="Shape 664"/>
        <p:cNvGrpSpPr/>
        <p:nvPr/>
      </p:nvGrpSpPr>
      <p:grpSpPr>
        <a:xfrm>
          <a:off x="0" y="0"/>
          <a:ext cx="0" cy="0"/>
          <a:chOff x="0" y="0"/>
          <a:chExt cx="0" cy="0"/>
        </a:xfrm>
      </p:grpSpPr>
      <p:sp>
        <p:nvSpPr>
          <p:cNvPr id="665" name="Shape 66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6" name="Shape 66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67" name="Shape 66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68" name="Shape 66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670"/>
        <p:cNvGrpSpPr/>
        <p:nvPr/>
      </p:nvGrpSpPr>
      <p:grpSpPr>
        <a:xfrm>
          <a:off x="0" y="0"/>
          <a:ext cx="0" cy="0"/>
          <a:chOff x="0" y="0"/>
          <a:chExt cx="0" cy="0"/>
        </a:xfrm>
      </p:grpSpPr>
      <p:sp>
        <p:nvSpPr>
          <p:cNvPr id="671" name="Shape 671"/>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2" name="Shape 67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3" name="Shape 67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74" name="Shape 67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1486AB"/>
        </a:solidFill>
        <a:effectLst/>
      </p:bgPr>
    </p:bg>
    <p:spTree>
      <p:nvGrpSpPr>
        <p:cNvPr id="1" name="Shape 676"/>
        <p:cNvGrpSpPr/>
        <p:nvPr/>
      </p:nvGrpSpPr>
      <p:grpSpPr>
        <a:xfrm>
          <a:off x="0" y="0"/>
          <a:ext cx="0" cy="0"/>
          <a:chOff x="0" y="0"/>
          <a:chExt cx="0" cy="0"/>
        </a:xfrm>
      </p:grpSpPr>
      <p:sp>
        <p:nvSpPr>
          <p:cNvPr id="677" name="Shape 67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8" name="Shape 67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9" name="Shape 679"/>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0" name="Shape 680"/>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682" name="Shape 68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83" name="Shape 68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p:cSld name="CUSTOM_2_3">
    <p:bg>
      <p:bgPr>
        <a:solidFill>
          <a:srgbClr val="3A525F"/>
        </a:solidFill>
        <a:effectLst/>
      </p:bgPr>
    </p:bg>
    <p:spTree>
      <p:nvGrpSpPr>
        <p:cNvPr id="1" name="Shape 684"/>
        <p:cNvGrpSpPr/>
        <p:nvPr/>
      </p:nvGrpSpPr>
      <p:grpSpPr>
        <a:xfrm>
          <a:off x="0" y="0"/>
          <a:ext cx="0" cy="0"/>
          <a:chOff x="0" y="0"/>
          <a:chExt cx="0" cy="0"/>
        </a:xfrm>
      </p:grpSpPr>
      <p:sp>
        <p:nvSpPr>
          <p:cNvPr id="685" name="Shape 68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6" name="Shape 68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87" name="Shape 687"/>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8" name="Shape 688"/>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690" name="Shape 69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91" name="Shape 69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1486AB"/>
        </a:solidFill>
        <a:effectLst/>
      </p:bgPr>
    </p:bg>
    <p:spTree>
      <p:nvGrpSpPr>
        <p:cNvPr id="1" name="Shape 692"/>
        <p:cNvGrpSpPr/>
        <p:nvPr/>
      </p:nvGrpSpPr>
      <p:grpSpPr>
        <a:xfrm>
          <a:off x="0" y="0"/>
          <a:ext cx="0" cy="0"/>
          <a:chOff x="0" y="0"/>
          <a:chExt cx="0" cy="0"/>
        </a:xfrm>
      </p:grpSpPr>
      <p:sp>
        <p:nvSpPr>
          <p:cNvPr id="693" name="Shape 69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94" name="Shape 69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95" name="Shape 695"/>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96" name="Shape 696"/>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698" name="Shape 69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699" name="Shape 69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00" name="Shape 700"/>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1" name="Shape 701"/>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1">
  <p:cSld name="CUSTOM_2_2_1">
    <p:bg>
      <p:bgPr>
        <a:solidFill>
          <a:srgbClr val="3A525F"/>
        </a:solidFill>
        <a:effectLst/>
      </p:bgPr>
    </p:bg>
    <p:spTree>
      <p:nvGrpSpPr>
        <p:cNvPr id="1" name="Shape 702"/>
        <p:cNvGrpSpPr/>
        <p:nvPr/>
      </p:nvGrpSpPr>
      <p:grpSpPr>
        <a:xfrm>
          <a:off x="0" y="0"/>
          <a:ext cx="0" cy="0"/>
          <a:chOff x="0" y="0"/>
          <a:chExt cx="0" cy="0"/>
        </a:xfrm>
      </p:grpSpPr>
      <p:sp>
        <p:nvSpPr>
          <p:cNvPr id="703" name="Shape 70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4" name="Shape 70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05" name="Shape 705"/>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6" name="Shape 706"/>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708" name="Shape 70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09" name="Shape 70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10" name="Shape 710"/>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1" name="Shape 711"/>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1486AB"/>
        </a:solidFill>
        <a:effectLst/>
      </p:bgPr>
    </p:bg>
    <p:spTree>
      <p:nvGrpSpPr>
        <p:cNvPr id="1" name="Shape 712"/>
        <p:cNvGrpSpPr/>
        <p:nvPr/>
      </p:nvGrpSpPr>
      <p:grpSpPr>
        <a:xfrm>
          <a:off x="0" y="0"/>
          <a:ext cx="0" cy="0"/>
          <a:chOff x="0" y="0"/>
          <a:chExt cx="0" cy="0"/>
        </a:xfrm>
      </p:grpSpPr>
      <p:sp>
        <p:nvSpPr>
          <p:cNvPr id="713" name="Shape 7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4" name="Shape 7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16" name="Shape 71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17" name="Shape 71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18" name="Shape 718"/>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9" name="Shape 719"/>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p:cSld name="CUSTOM_2_1_3">
    <p:bg>
      <p:bgPr>
        <a:solidFill>
          <a:srgbClr val="3A525F"/>
        </a:solidFill>
        <a:effectLst/>
      </p:bgPr>
    </p:bg>
    <p:spTree>
      <p:nvGrpSpPr>
        <p:cNvPr id="1" name="Shape 720"/>
        <p:cNvGrpSpPr/>
        <p:nvPr/>
      </p:nvGrpSpPr>
      <p:grpSpPr>
        <a:xfrm>
          <a:off x="0" y="0"/>
          <a:ext cx="0" cy="0"/>
          <a:chOff x="0" y="0"/>
          <a:chExt cx="0" cy="0"/>
        </a:xfrm>
      </p:grpSpPr>
      <p:sp>
        <p:nvSpPr>
          <p:cNvPr id="721" name="Shape 721"/>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2" name="Shape 72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24" name="Shape 72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25" name="Shape 72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26" name="Shape 726"/>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7" name="Shape 727"/>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1486AB"/>
        </a:solidFill>
        <a:effectLst/>
      </p:bgPr>
    </p:bg>
    <p:spTree>
      <p:nvGrpSpPr>
        <p:cNvPr id="1" name="Shape 728"/>
        <p:cNvGrpSpPr/>
        <p:nvPr/>
      </p:nvGrpSpPr>
      <p:grpSpPr>
        <a:xfrm>
          <a:off x="0" y="0"/>
          <a:ext cx="0" cy="0"/>
          <a:chOff x="0" y="0"/>
          <a:chExt cx="0" cy="0"/>
        </a:xfrm>
      </p:grpSpPr>
      <p:sp>
        <p:nvSpPr>
          <p:cNvPr id="729" name="Shape 72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0" name="Shape 73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32" name="Shape 73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33" name="Shape 73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34" name="Shape 734"/>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5" name="Shape 735"/>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736" name="Shape 736"/>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7" name="Shape 737"/>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9FCFF">
            <a:alpha val="78850"/>
          </a:srgbClr>
        </a:solidFill>
        <a:effectLst/>
      </p:bgPr>
    </p:bg>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64" name="Shape 64"/>
          <p:cNvCxnSpPr/>
          <p:nvPr/>
        </p:nvCxnSpPr>
        <p:spPr>
          <a:xfrm>
            <a:off x="0" y="2571747"/>
            <a:ext cx="1315800" cy="0"/>
          </a:xfrm>
          <a:prstGeom prst="straightConnector1">
            <a:avLst/>
          </a:prstGeom>
          <a:noFill/>
          <a:ln w="9525" cap="flat" cmpd="sng">
            <a:solidFill>
              <a:srgbClr val="3A525F"/>
            </a:solidFill>
            <a:prstDash val="solid"/>
            <a:round/>
            <a:headEnd type="none" w="sm" len="sm"/>
            <a:tailEnd type="none" w="sm" len="sm"/>
          </a:ln>
        </p:spPr>
      </p:cxnSp>
      <p:cxnSp>
        <p:nvCxnSpPr>
          <p:cNvPr id="65" name="Shape 65"/>
          <p:cNvCxnSpPr/>
          <p:nvPr/>
        </p:nvCxnSpPr>
        <p:spPr>
          <a:xfrm>
            <a:off x="7828188" y="2571747"/>
            <a:ext cx="13158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p:cSld name="CUSTOM_2_1_2_2">
    <p:bg>
      <p:bgPr>
        <a:solidFill>
          <a:srgbClr val="3A525F"/>
        </a:solidFill>
        <a:effectLst/>
      </p:bgPr>
    </p:bg>
    <p:spTree>
      <p:nvGrpSpPr>
        <p:cNvPr id="1" name="Shape 738"/>
        <p:cNvGrpSpPr/>
        <p:nvPr/>
      </p:nvGrpSpPr>
      <p:grpSpPr>
        <a:xfrm>
          <a:off x="0" y="0"/>
          <a:ext cx="0" cy="0"/>
          <a:chOff x="0" y="0"/>
          <a:chExt cx="0" cy="0"/>
        </a:xfrm>
      </p:grpSpPr>
      <p:sp>
        <p:nvSpPr>
          <p:cNvPr id="739" name="Shape 73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0" name="Shape 74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42" name="Shape 74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43" name="Shape 74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44" name="Shape 744"/>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5" name="Shape 745"/>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746" name="Shape 746"/>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7" name="Shape 747"/>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p:cSld name="CUSTOM_2_1_2_1">
    <p:bg>
      <p:bgPr>
        <a:solidFill>
          <a:srgbClr val="1486AB"/>
        </a:solidFill>
        <a:effectLst/>
      </p:bgPr>
    </p:bg>
    <p:spTree>
      <p:nvGrpSpPr>
        <p:cNvPr id="1" name="Shape 748"/>
        <p:cNvGrpSpPr/>
        <p:nvPr/>
      </p:nvGrpSpPr>
      <p:grpSpPr>
        <a:xfrm>
          <a:off x="0" y="0"/>
          <a:ext cx="0" cy="0"/>
          <a:chOff x="0" y="0"/>
          <a:chExt cx="0" cy="0"/>
        </a:xfrm>
      </p:grpSpPr>
      <p:sp>
        <p:nvSpPr>
          <p:cNvPr id="749" name="Shape 74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0" name="Shape 75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52" name="Shape 75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53" name="Shape 75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54" name="Shape 754"/>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5" name="Shape 755"/>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756" name="Shape 756"/>
          <p:cNvSpPr/>
          <p:nvPr/>
        </p:nvSpPr>
        <p:spPr>
          <a:xfrm>
            <a:off x="4581300" y="307549"/>
            <a:ext cx="2048770" cy="4111190"/>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7" name="Shape 757"/>
          <p:cNvSpPr/>
          <p:nvPr/>
        </p:nvSpPr>
        <p:spPr>
          <a:xfrm>
            <a:off x="4673426" y="652322"/>
            <a:ext cx="1864500" cy="33135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p:cSld name="CUSTOM_2_1_2_1_1">
    <p:bg>
      <p:bgPr>
        <a:solidFill>
          <a:srgbClr val="3A525F"/>
        </a:solidFill>
        <a:effectLst/>
      </p:bgPr>
    </p:bg>
    <p:spTree>
      <p:nvGrpSpPr>
        <p:cNvPr id="1" name="Shape 758"/>
        <p:cNvGrpSpPr/>
        <p:nvPr/>
      </p:nvGrpSpPr>
      <p:grpSpPr>
        <a:xfrm>
          <a:off x="0" y="0"/>
          <a:ext cx="0" cy="0"/>
          <a:chOff x="0" y="0"/>
          <a:chExt cx="0" cy="0"/>
        </a:xfrm>
      </p:grpSpPr>
      <p:sp>
        <p:nvSpPr>
          <p:cNvPr id="759" name="Shape 75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60" name="Shape 76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62" name="Shape 76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63" name="Shape 76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64" name="Shape 764"/>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65" name="Shape 765"/>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766" name="Shape 766"/>
          <p:cNvSpPr/>
          <p:nvPr/>
        </p:nvSpPr>
        <p:spPr>
          <a:xfrm>
            <a:off x="4581300" y="307549"/>
            <a:ext cx="2048770" cy="4111190"/>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67" name="Shape 767"/>
          <p:cNvSpPr/>
          <p:nvPr/>
        </p:nvSpPr>
        <p:spPr>
          <a:xfrm>
            <a:off x="4673426" y="652322"/>
            <a:ext cx="1864500" cy="33135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3A525F"/>
        </a:solidFill>
        <a:effectLst/>
      </p:bgPr>
    </p:bg>
    <p:spTree>
      <p:nvGrpSpPr>
        <p:cNvPr id="1" name="Shape 768"/>
        <p:cNvGrpSpPr/>
        <p:nvPr/>
      </p:nvGrpSpPr>
      <p:grpSpPr>
        <a:xfrm>
          <a:off x="0" y="0"/>
          <a:ext cx="0" cy="0"/>
          <a:chOff x="0" y="0"/>
          <a:chExt cx="0" cy="0"/>
        </a:xfrm>
      </p:grpSpPr>
      <p:sp>
        <p:nvSpPr>
          <p:cNvPr id="769" name="Shape 76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70" name="Shape 77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72" name="Shape 77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73" name="Shape 77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74" name="Shape 774"/>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775" name="Shape 775"/>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p:cSld name="CUSTOM_2_1_1_2">
    <p:bg>
      <p:bgPr>
        <a:solidFill>
          <a:srgbClr val="1486AB"/>
        </a:solidFill>
        <a:effectLst/>
      </p:bgPr>
    </p:bg>
    <p:spTree>
      <p:nvGrpSpPr>
        <p:cNvPr id="1" name="Shape 776"/>
        <p:cNvGrpSpPr/>
        <p:nvPr/>
      </p:nvGrpSpPr>
      <p:grpSpPr>
        <a:xfrm>
          <a:off x="0" y="0"/>
          <a:ext cx="0" cy="0"/>
          <a:chOff x="0" y="0"/>
          <a:chExt cx="0" cy="0"/>
        </a:xfrm>
      </p:grpSpPr>
      <p:sp>
        <p:nvSpPr>
          <p:cNvPr id="777" name="Shape 77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78" name="Shape 77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80" name="Shape 78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81" name="Shape 78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82" name="Shape 782"/>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783" name="Shape 783"/>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1486AB"/>
        </a:solidFill>
        <a:effectLst/>
      </p:bgPr>
    </p:bg>
    <p:spTree>
      <p:nvGrpSpPr>
        <p:cNvPr id="1" name="Shape 784"/>
        <p:cNvGrpSpPr/>
        <p:nvPr/>
      </p:nvGrpSpPr>
      <p:grpSpPr>
        <a:xfrm>
          <a:off x="0" y="0"/>
          <a:ext cx="0" cy="0"/>
          <a:chOff x="0" y="0"/>
          <a:chExt cx="0" cy="0"/>
        </a:xfrm>
      </p:grpSpPr>
      <p:sp>
        <p:nvSpPr>
          <p:cNvPr id="785" name="Shape 78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6" name="Shape 78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88" name="Shape 78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89" name="Shape 78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90" name="Shape 790"/>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1" name="Shape 791"/>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p:cSld name="CUSTOM_2_1_1_1_1">
    <p:bg>
      <p:bgPr>
        <a:solidFill>
          <a:srgbClr val="3A525F"/>
        </a:solidFill>
        <a:effectLst/>
      </p:bgPr>
    </p:bg>
    <p:spTree>
      <p:nvGrpSpPr>
        <p:cNvPr id="1" name="Shape 792"/>
        <p:cNvGrpSpPr/>
        <p:nvPr/>
      </p:nvGrpSpPr>
      <p:grpSpPr>
        <a:xfrm>
          <a:off x="0" y="0"/>
          <a:ext cx="0" cy="0"/>
          <a:chOff x="0" y="0"/>
          <a:chExt cx="0" cy="0"/>
        </a:xfrm>
      </p:grpSpPr>
      <p:sp>
        <p:nvSpPr>
          <p:cNvPr id="793" name="Shape 79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4" name="Shape 79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96" name="Shape 79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797" name="Shape 79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798" name="Shape 798"/>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9" name="Shape 799"/>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1486AB"/>
        </a:solidFill>
        <a:effectLst/>
      </p:bgPr>
    </p:bg>
    <p:spTree>
      <p:nvGrpSpPr>
        <p:cNvPr id="1" name="Shape 800"/>
        <p:cNvGrpSpPr/>
        <p:nvPr/>
      </p:nvGrpSpPr>
      <p:grpSpPr>
        <a:xfrm>
          <a:off x="0" y="0"/>
          <a:ext cx="0" cy="0"/>
          <a:chOff x="0" y="0"/>
          <a:chExt cx="0" cy="0"/>
        </a:xfrm>
      </p:grpSpPr>
      <p:sp>
        <p:nvSpPr>
          <p:cNvPr id="801" name="Shape 801"/>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2" name="Shape 802"/>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03" name="Shape 803"/>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4" name="Shape 804"/>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05" name="Shape 805"/>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6" name="Shape 806"/>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07" name="Shape 807"/>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p:cSld name="CUSTOM_3_1">
    <p:bg>
      <p:bgPr>
        <a:solidFill>
          <a:srgbClr val="3A525F"/>
        </a:solidFill>
        <a:effectLst/>
      </p:bgPr>
    </p:bg>
    <p:spTree>
      <p:nvGrpSpPr>
        <p:cNvPr id="1" name="Shape 809"/>
        <p:cNvGrpSpPr/>
        <p:nvPr/>
      </p:nvGrpSpPr>
      <p:grpSpPr>
        <a:xfrm>
          <a:off x="0" y="0"/>
          <a:ext cx="0" cy="0"/>
          <a:chOff x="0" y="0"/>
          <a:chExt cx="0" cy="0"/>
        </a:xfrm>
      </p:grpSpPr>
      <p:sp>
        <p:nvSpPr>
          <p:cNvPr id="810" name="Shape 810"/>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11" name="Shape 811"/>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12" name="Shape 812"/>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13" name="Shape 813"/>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14" name="Shape 814"/>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15" name="Shape 815"/>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16" name="Shape 816"/>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1">
  <p:cSld name="CUSTOM_3_1_1">
    <p:bg>
      <p:bgPr>
        <a:solidFill>
          <a:srgbClr val="F8991D"/>
        </a:solidFill>
        <a:effectLst/>
      </p:bgPr>
    </p:bg>
    <p:spTree>
      <p:nvGrpSpPr>
        <p:cNvPr id="1" name="Shape 818"/>
        <p:cNvGrpSpPr/>
        <p:nvPr/>
      </p:nvGrpSpPr>
      <p:grpSpPr>
        <a:xfrm>
          <a:off x="0" y="0"/>
          <a:ext cx="0" cy="0"/>
          <a:chOff x="0" y="0"/>
          <a:chExt cx="0" cy="0"/>
        </a:xfrm>
      </p:grpSpPr>
      <p:sp>
        <p:nvSpPr>
          <p:cNvPr id="819" name="Shape 819"/>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0" name="Shape 820"/>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21" name="Shape 821"/>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2" name="Shape 822"/>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23" name="Shape 823"/>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4" name="Shape 824"/>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825" name="Shape 825"/>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1">
  <p:cSld name="SECTION_HEADER_2_1">
    <p:bg>
      <p:bgPr>
        <a:solidFill>
          <a:srgbClr val="FF9900"/>
        </a:solidFill>
        <a:effectLst/>
      </p:bgPr>
    </p:bg>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70" name="Shape 7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71" name="Shape 7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chemeClr val="lt1"/>
        </a:solidFill>
        <a:effectLst/>
      </p:bgPr>
    </p:bg>
    <p:spTree>
      <p:nvGrpSpPr>
        <p:cNvPr id="1" name="Shape 827"/>
        <p:cNvGrpSpPr/>
        <p:nvPr/>
      </p:nvGrpSpPr>
      <p:grpSpPr>
        <a:xfrm>
          <a:off x="0" y="0"/>
          <a:ext cx="0" cy="0"/>
          <a:chOff x="0" y="0"/>
          <a:chExt cx="0" cy="0"/>
        </a:xfrm>
      </p:grpSpPr>
      <p:sp>
        <p:nvSpPr>
          <p:cNvPr id="828" name="Shape 828"/>
          <p:cNvSpPr/>
          <p:nvPr/>
        </p:nvSpPr>
        <p:spPr>
          <a:xfrm>
            <a:off x="0" y="0"/>
            <a:ext cx="4576500" cy="5152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9" name="Shape 82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0" name="Shape 830"/>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32" name="Shape 832"/>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p:cSld name="SECTION_TITLE_AND_DESCRIPTION_1">
    <p:bg>
      <p:bgPr>
        <a:solidFill>
          <a:schemeClr val="lt1"/>
        </a:solidFill>
        <a:effectLst/>
      </p:bgPr>
    </p:bg>
    <p:spTree>
      <p:nvGrpSpPr>
        <p:cNvPr id="1" name="Shape 833"/>
        <p:cNvGrpSpPr/>
        <p:nvPr/>
      </p:nvGrpSpPr>
      <p:grpSpPr>
        <a:xfrm>
          <a:off x="0" y="0"/>
          <a:ext cx="0" cy="0"/>
          <a:chOff x="0" y="0"/>
          <a:chExt cx="0" cy="0"/>
        </a:xfrm>
      </p:grpSpPr>
      <p:sp>
        <p:nvSpPr>
          <p:cNvPr id="834" name="Shape 834"/>
          <p:cNvSpPr/>
          <p:nvPr/>
        </p:nvSpPr>
        <p:spPr>
          <a:xfrm>
            <a:off x="0" y="0"/>
            <a:ext cx="4576500" cy="5152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35" name="Shape 8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6" name="Shape 836"/>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38" name="Shape 838"/>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1">
  <p:cSld name="SECTION_TITLE_AND_DESCRIPTION_1_1">
    <p:bg>
      <p:bgPr>
        <a:solidFill>
          <a:schemeClr val="lt1"/>
        </a:solidFill>
        <a:effectLst/>
      </p:bgPr>
    </p:bg>
    <p:spTree>
      <p:nvGrpSpPr>
        <p:cNvPr id="1" name="Shape 839"/>
        <p:cNvGrpSpPr/>
        <p:nvPr/>
      </p:nvGrpSpPr>
      <p:grpSpPr>
        <a:xfrm>
          <a:off x="0" y="0"/>
          <a:ext cx="0" cy="0"/>
          <a:chOff x="0" y="0"/>
          <a:chExt cx="0" cy="0"/>
        </a:xfrm>
      </p:grpSpPr>
      <p:sp>
        <p:nvSpPr>
          <p:cNvPr id="840" name="Shape 840"/>
          <p:cNvSpPr/>
          <p:nvPr/>
        </p:nvSpPr>
        <p:spPr>
          <a:xfrm>
            <a:off x="0" y="0"/>
            <a:ext cx="4576500" cy="5152500"/>
          </a:xfrm>
          <a:prstGeom prst="rect">
            <a:avLst/>
          </a:prstGeom>
          <a:solidFill>
            <a:srgbClr val="FFA4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41" name="Shape 84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Clr>
                <a:srgbClr val="FFFFFF"/>
              </a:buClr>
              <a:buSzPts val="4200"/>
              <a:buNone/>
              <a:defRPr sz="4200">
                <a:solidFill>
                  <a:srgbClr val="FFFFFF"/>
                </a:solidFill>
              </a:defRPr>
            </a:lvl2pPr>
            <a:lvl3pPr lvl="2" algn="ctr" rtl="0">
              <a:spcBef>
                <a:spcPts val="0"/>
              </a:spcBef>
              <a:spcAft>
                <a:spcPts val="0"/>
              </a:spcAft>
              <a:buClr>
                <a:srgbClr val="FFFFFF"/>
              </a:buClr>
              <a:buSzPts val="4200"/>
              <a:buNone/>
              <a:defRPr sz="4200">
                <a:solidFill>
                  <a:srgbClr val="FFFFFF"/>
                </a:solidFill>
              </a:defRPr>
            </a:lvl3pPr>
            <a:lvl4pPr lvl="3" algn="ctr" rtl="0">
              <a:spcBef>
                <a:spcPts val="0"/>
              </a:spcBef>
              <a:spcAft>
                <a:spcPts val="0"/>
              </a:spcAft>
              <a:buClr>
                <a:srgbClr val="FFFFFF"/>
              </a:buClr>
              <a:buSzPts val="4200"/>
              <a:buNone/>
              <a:defRPr sz="4200">
                <a:solidFill>
                  <a:srgbClr val="FFFFFF"/>
                </a:solidFill>
              </a:defRPr>
            </a:lvl4pPr>
            <a:lvl5pPr lvl="4" algn="ctr" rtl="0">
              <a:spcBef>
                <a:spcPts val="0"/>
              </a:spcBef>
              <a:spcAft>
                <a:spcPts val="0"/>
              </a:spcAft>
              <a:buClr>
                <a:srgbClr val="FFFFFF"/>
              </a:buClr>
              <a:buSzPts val="4200"/>
              <a:buNone/>
              <a:defRPr sz="4200">
                <a:solidFill>
                  <a:srgbClr val="FFFFFF"/>
                </a:solidFill>
              </a:defRPr>
            </a:lvl5pPr>
            <a:lvl6pPr lvl="5" algn="ctr" rtl="0">
              <a:spcBef>
                <a:spcPts val="0"/>
              </a:spcBef>
              <a:spcAft>
                <a:spcPts val="0"/>
              </a:spcAft>
              <a:buClr>
                <a:srgbClr val="FFFFFF"/>
              </a:buClr>
              <a:buSzPts val="4200"/>
              <a:buNone/>
              <a:defRPr sz="4200">
                <a:solidFill>
                  <a:srgbClr val="FFFFFF"/>
                </a:solidFill>
              </a:defRPr>
            </a:lvl6pPr>
            <a:lvl7pPr lvl="6" algn="ctr" rtl="0">
              <a:spcBef>
                <a:spcPts val="0"/>
              </a:spcBef>
              <a:spcAft>
                <a:spcPts val="0"/>
              </a:spcAft>
              <a:buClr>
                <a:srgbClr val="FFFFFF"/>
              </a:buClr>
              <a:buSzPts val="4200"/>
              <a:buNone/>
              <a:defRPr sz="4200">
                <a:solidFill>
                  <a:srgbClr val="FFFFFF"/>
                </a:solidFill>
              </a:defRPr>
            </a:lvl7pPr>
            <a:lvl8pPr lvl="7" algn="ctr" rtl="0">
              <a:spcBef>
                <a:spcPts val="0"/>
              </a:spcBef>
              <a:spcAft>
                <a:spcPts val="0"/>
              </a:spcAft>
              <a:buClr>
                <a:srgbClr val="FFFFFF"/>
              </a:buClr>
              <a:buSzPts val="4200"/>
              <a:buNone/>
              <a:defRPr sz="4200">
                <a:solidFill>
                  <a:srgbClr val="FFFFFF"/>
                </a:solidFill>
              </a:defRPr>
            </a:lvl8pPr>
            <a:lvl9pPr lvl="8" algn="ctr" rtl="0">
              <a:spcBef>
                <a:spcPts val="0"/>
              </a:spcBef>
              <a:spcAft>
                <a:spcPts val="0"/>
              </a:spcAft>
              <a:buClr>
                <a:srgbClr val="FFFFFF"/>
              </a:buClr>
              <a:buSzPts val="4200"/>
              <a:buNone/>
              <a:defRPr sz="4200">
                <a:solidFill>
                  <a:srgbClr val="FFFFFF"/>
                </a:solidFill>
              </a:defRPr>
            </a:lvl9pPr>
          </a:lstStyle>
          <a:p>
            <a:endParaRPr/>
          </a:p>
        </p:txBody>
      </p:sp>
      <p:sp>
        <p:nvSpPr>
          <p:cNvPr id="842" name="Shape 842"/>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FFFFFF"/>
              </a:buClr>
              <a:buSzPts val="2100"/>
              <a:buNone/>
              <a:defRPr sz="2100">
                <a:solidFill>
                  <a:srgbClr val="FFFFFF"/>
                </a:solidFill>
              </a:defRPr>
            </a:lvl2pPr>
            <a:lvl3pPr lvl="2" algn="ctr" rtl="0">
              <a:lnSpc>
                <a:spcPct val="100000"/>
              </a:lnSpc>
              <a:spcBef>
                <a:spcPts val="0"/>
              </a:spcBef>
              <a:spcAft>
                <a:spcPts val="0"/>
              </a:spcAft>
              <a:buClr>
                <a:srgbClr val="FFFFFF"/>
              </a:buClr>
              <a:buSzPts val="2100"/>
              <a:buNone/>
              <a:defRPr sz="2100">
                <a:solidFill>
                  <a:srgbClr val="FFFFFF"/>
                </a:solidFill>
              </a:defRPr>
            </a:lvl3pPr>
            <a:lvl4pPr lvl="3" algn="ctr" rtl="0">
              <a:lnSpc>
                <a:spcPct val="100000"/>
              </a:lnSpc>
              <a:spcBef>
                <a:spcPts val="0"/>
              </a:spcBef>
              <a:spcAft>
                <a:spcPts val="0"/>
              </a:spcAft>
              <a:buClr>
                <a:srgbClr val="FFFFFF"/>
              </a:buClr>
              <a:buSzPts val="2100"/>
              <a:buNone/>
              <a:defRPr sz="2100">
                <a:solidFill>
                  <a:srgbClr val="FFFFFF"/>
                </a:solidFill>
              </a:defRPr>
            </a:lvl4pPr>
            <a:lvl5pPr lvl="4" algn="ctr" rtl="0">
              <a:lnSpc>
                <a:spcPct val="100000"/>
              </a:lnSpc>
              <a:spcBef>
                <a:spcPts val="0"/>
              </a:spcBef>
              <a:spcAft>
                <a:spcPts val="0"/>
              </a:spcAft>
              <a:buClr>
                <a:srgbClr val="FFFFFF"/>
              </a:buClr>
              <a:buSzPts val="2100"/>
              <a:buNone/>
              <a:defRPr sz="2100">
                <a:solidFill>
                  <a:srgbClr val="FFFFFF"/>
                </a:solidFill>
              </a:defRPr>
            </a:lvl5pPr>
            <a:lvl6pPr lvl="5" algn="ctr" rtl="0">
              <a:lnSpc>
                <a:spcPct val="100000"/>
              </a:lnSpc>
              <a:spcBef>
                <a:spcPts val="0"/>
              </a:spcBef>
              <a:spcAft>
                <a:spcPts val="0"/>
              </a:spcAft>
              <a:buClr>
                <a:srgbClr val="FFFFFF"/>
              </a:buClr>
              <a:buSzPts val="2100"/>
              <a:buNone/>
              <a:defRPr sz="2100">
                <a:solidFill>
                  <a:srgbClr val="FFFFFF"/>
                </a:solidFill>
              </a:defRPr>
            </a:lvl6pPr>
            <a:lvl7pPr lvl="6" algn="ctr" rtl="0">
              <a:lnSpc>
                <a:spcPct val="100000"/>
              </a:lnSpc>
              <a:spcBef>
                <a:spcPts val="0"/>
              </a:spcBef>
              <a:spcAft>
                <a:spcPts val="0"/>
              </a:spcAft>
              <a:buClr>
                <a:srgbClr val="FFFFFF"/>
              </a:buClr>
              <a:buSzPts val="2100"/>
              <a:buNone/>
              <a:defRPr sz="2100">
                <a:solidFill>
                  <a:srgbClr val="FFFFFF"/>
                </a:solidFill>
              </a:defRPr>
            </a:lvl7pPr>
            <a:lvl8pPr lvl="7" algn="ctr" rtl="0">
              <a:lnSpc>
                <a:spcPct val="100000"/>
              </a:lnSpc>
              <a:spcBef>
                <a:spcPts val="0"/>
              </a:spcBef>
              <a:spcAft>
                <a:spcPts val="0"/>
              </a:spcAft>
              <a:buClr>
                <a:srgbClr val="FFFFFF"/>
              </a:buClr>
              <a:buSzPts val="2100"/>
              <a:buNone/>
              <a:defRPr sz="2100">
                <a:solidFill>
                  <a:srgbClr val="FFFFFF"/>
                </a:solidFill>
              </a:defRPr>
            </a:lvl8pPr>
            <a:lvl9pPr lvl="8" algn="ctr" rtl="0">
              <a:lnSpc>
                <a:spcPct val="100000"/>
              </a:lnSpc>
              <a:spcBef>
                <a:spcPts val="0"/>
              </a:spcBef>
              <a:spcAft>
                <a:spcPts val="0"/>
              </a:spcAft>
              <a:buClr>
                <a:srgbClr val="FFFFFF"/>
              </a:buClr>
              <a:buSzPts val="2100"/>
              <a:buNone/>
              <a:defRPr sz="2100">
                <a:solidFill>
                  <a:srgbClr val="FFFFFF"/>
                </a:solidFill>
              </a:defRPr>
            </a:lvl9pPr>
          </a:lstStyle>
          <a:p>
            <a:endParaRPr/>
          </a:p>
        </p:txBody>
      </p:sp>
      <p:sp>
        <p:nvSpPr>
          <p:cNvPr id="844" name="Shape 844"/>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845"/>
        <p:cNvGrpSpPr/>
        <p:nvPr/>
      </p:nvGrpSpPr>
      <p:grpSpPr>
        <a:xfrm>
          <a:off x="0" y="0"/>
          <a:ext cx="0" cy="0"/>
          <a:chOff x="0" y="0"/>
          <a:chExt cx="0" cy="0"/>
        </a:xfrm>
      </p:grpSpPr>
      <p:sp>
        <p:nvSpPr>
          <p:cNvPr id="846" name="Shape 846"/>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1486AB"/>
        </a:solidFill>
        <a:effectLst/>
      </p:bgPr>
    </p:bg>
    <p:spTree>
      <p:nvGrpSpPr>
        <p:cNvPr id="1" name="Shape 848"/>
        <p:cNvGrpSpPr/>
        <p:nvPr/>
      </p:nvGrpSpPr>
      <p:grpSpPr>
        <a:xfrm>
          <a:off x="0" y="0"/>
          <a:ext cx="0" cy="0"/>
          <a:chOff x="0" y="0"/>
          <a:chExt cx="0" cy="0"/>
        </a:xfrm>
      </p:grpSpPr>
      <p:sp>
        <p:nvSpPr>
          <p:cNvPr id="849" name="Shape 849"/>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1">
  <p:cSld name="CAPTION_ONLY_2_1">
    <p:bg>
      <p:bgPr>
        <a:solidFill>
          <a:srgbClr val="3A525F"/>
        </a:solidFill>
        <a:effectLst/>
      </p:bgPr>
    </p:bg>
    <p:spTree>
      <p:nvGrpSpPr>
        <p:cNvPr id="1" name="Shape 851"/>
        <p:cNvGrpSpPr/>
        <p:nvPr/>
      </p:nvGrpSpPr>
      <p:grpSpPr>
        <a:xfrm>
          <a:off x="0" y="0"/>
          <a:ext cx="0" cy="0"/>
          <a:chOff x="0" y="0"/>
          <a:chExt cx="0" cy="0"/>
        </a:xfrm>
      </p:grpSpPr>
      <p:sp>
        <p:nvSpPr>
          <p:cNvPr id="852" name="Shape 852"/>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854"/>
        <p:cNvGrpSpPr/>
        <p:nvPr/>
      </p:nvGrpSpPr>
      <p:grpSpPr>
        <a:xfrm>
          <a:off x="0" y="0"/>
          <a:ext cx="0" cy="0"/>
          <a:chOff x="0" y="0"/>
          <a:chExt cx="0" cy="0"/>
        </a:xfrm>
      </p:grpSpPr>
      <p:sp>
        <p:nvSpPr>
          <p:cNvPr id="855" name="Shape 85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856" name="Shape 856"/>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3A525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858"/>
        <p:cNvGrpSpPr/>
        <p:nvPr/>
      </p:nvGrpSpPr>
      <p:grpSpPr>
        <a:xfrm>
          <a:off x="0" y="0"/>
          <a:ext cx="0" cy="0"/>
          <a:chOff x="0" y="0"/>
          <a:chExt cx="0" cy="0"/>
        </a:xfrm>
      </p:grpSpPr>
      <p:sp>
        <p:nvSpPr>
          <p:cNvPr id="859" name="Shape 859"/>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860" name="Shape 860"/>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862"/>
        <p:cNvGrpSpPr/>
        <p:nvPr/>
      </p:nvGrpSpPr>
      <p:grpSpPr>
        <a:xfrm>
          <a:off x="0" y="0"/>
          <a:ext cx="0" cy="0"/>
          <a:chOff x="0" y="0"/>
          <a:chExt cx="0" cy="0"/>
        </a:xfrm>
      </p:grpSpPr>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1">
  <p:cSld name="BLANK_2">
    <p:bg>
      <p:bgPr>
        <a:solidFill>
          <a:srgbClr val="F9FCFF"/>
        </a:solidFill>
        <a:effectLst/>
      </p:bgPr>
    </p:bg>
    <p:spTree>
      <p:nvGrpSpPr>
        <p:cNvPr id="1" name="Shape 864"/>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75" name="Shape 75"/>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76" name="Shape 76"/>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1486AB"/>
        </a:solidFill>
        <a:effectLst/>
      </p:bgPr>
    </p:bg>
    <p:spTree>
      <p:nvGrpSpPr>
        <p:cNvPr id="1" name="Shape 865"/>
        <p:cNvGrpSpPr/>
        <p:nvPr/>
      </p:nvGrpSpPr>
      <p:grpSpPr>
        <a:xfrm>
          <a:off x="0" y="0"/>
          <a:ext cx="0" cy="0"/>
          <a:chOff x="0" y="0"/>
          <a:chExt cx="0" cy="0"/>
        </a:xfrm>
      </p:grpSpPr>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867"/>
        <p:cNvGrpSpPr/>
        <p:nvPr/>
      </p:nvGrpSpPr>
      <p:grpSpPr>
        <a:xfrm>
          <a:off x="0" y="0"/>
          <a:ext cx="0" cy="0"/>
          <a:chOff x="0" y="0"/>
          <a:chExt cx="0" cy="0"/>
        </a:xfrm>
      </p:grpSpPr>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1486AB"/>
        </a:solidFill>
        <a:effectLst/>
      </p:bgPr>
    </p:bg>
    <p:spTree>
      <p:nvGrpSpPr>
        <p:cNvPr id="1" name="Shape 869"/>
        <p:cNvGrpSpPr/>
        <p:nvPr/>
      </p:nvGrpSpPr>
      <p:grpSpPr>
        <a:xfrm>
          <a:off x="0" y="0"/>
          <a:ext cx="0" cy="0"/>
          <a:chOff x="0" y="0"/>
          <a:chExt cx="0" cy="0"/>
        </a:xfrm>
      </p:grpSpPr>
      <p:sp>
        <p:nvSpPr>
          <p:cNvPr id="871" name="Shape 871"/>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872" name="Shape 872"/>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873" name="Shape 873"/>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874" name="Shape 874"/>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875" name="Shape 875"/>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876" name="Shape 876"/>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877"/>
        <p:cNvGrpSpPr/>
        <p:nvPr/>
      </p:nvGrpSpPr>
      <p:grpSpPr>
        <a:xfrm>
          <a:off x="0" y="0"/>
          <a:ext cx="0" cy="0"/>
          <a:chOff x="0" y="0"/>
          <a:chExt cx="0" cy="0"/>
        </a:xfrm>
      </p:grpSpPr>
      <p:sp>
        <p:nvSpPr>
          <p:cNvPr id="879" name="Shape 879"/>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880" name="Shape 880"/>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881" name="Shape 881"/>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882" name="Shape 882"/>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883" name="Shape 883"/>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884" name="Shape 884"/>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1486AB"/>
        </a:solidFill>
        <a:effectLst/>
      </p:bgPr>
    </p:bg>
    <p:spTree>
      <p:nvGrpSpPr>
        <p:cNvPr id="1" name="Shape 885"/>
        <p:cNvGrpSpPr/>
        <p:nvPr/>
      </p:nvGrpSpPr>
      <p:grpSpPr>
        <a:xfrm>
          <a:off x="0" y="0"/>
          <a:ext cx="0" cy="0"/>
          <a:chOff x="0" y="0"/>
          <a:chExt cx="0" cy="0"/>
        </a:xfrm>
      </p:grpSpPr>
      <p:sp>
        <p:nvSpPr>
          <p:cNvPr id="887" name="Shape 887"/>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888" name="Shape 888"/>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889" name="Shape 889"/>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890" name="Shape 890"/>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891" name="Shape 891"/>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892"/>
        <p:cNvGrpSpPr/>
        <p:nvPr/>
      </p:nvGrpSpPr>
      <p:grpSpPr>
        <a:xfrm>
          <a:off x="0" y="0"/>
          <a:ext cx="0" cy="0"/>
          <a:chOff x="0" y="0"/>
          <a:chExt cx="0" cy="0"/>
        </a:xfrm>
      </p:grpSpPr>
      <p:sp>
        <p:nvSpPr>
          <p:cNvPr id="894" name="Shape 894"/>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895" name="Shape 895"/>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896" name="Shape 896"/>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897" name="Shape 897"/>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898" name="Shape 898"/>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1">
  <p:cSld name="TITLE_1_2_1_1_1_2">
    <p:bg>
      <p:bgPr>
        <a:blipFill>
          <a:blip r:embed="rId2">
            <a:alphaModFix/>
          </a:blip>
          <a:stretch>
            <a:fillRect/>
          </a:stretch>
        </a:blipFill>
        <a:effectLst/>
      </p:bgPr>
    </p:bg>
    <p:spTree>
      <p:nvGrpSpPr>
        <p:cNvPr id="1" name="Shape 899"/>
        <p:cNvGrpSpPr/>
        <p:nvPr/>
      </p:nvGrpSpPr>
      <p:grpSpPr>
        <a:xfrm>
          <a:off x="0" y="0"/>
          <a:ext cx="0" cy="0"/>
          <a:chOff x="0" y="0"/>
          <a:chExt cx="0" cy="0"/>
        </a:xfrm>
      </p:grpSpPr>
      <p:sp>
        <p:nvSpPr>
          <p:cNvPr id="900" name="Shape 900"/>
          <p:cNvSpPr txBox="1">
            <a:spLocks noGrp="1"/>
          </p:cNvSpPr>
          <p:nvPr>
            <p:ph type="ctrTitle"/>
          </p:nvPr>
        </p:nvSpPr>
        <p:spPr>
          <a:xfrm>
            <a:off x="311700" y="1619400"/>
            <a:ext cx="8520600" cy="1112100"/>
          </a:xfrm>
          <a:prstGeom prst="rect">
            <a:avLst/>
          </a:prstGeom>
        </p:spPr>
        <p:txBody>
          <a:bodyPr spcFirstLastPara="1" wrap="square" lIns="91425" tIns="91425" rIns="91425" bIns="91425" anchor="t" anchorCtr="0"/>
          <a:lstStyle>
            <a:lvl1pPr lvl="0" algn="ctr" rtl="0">
              <a:spcBef>
                <a:spcPts val="0"/>
              </a:spcBef>
              <a:spcAft>
                <a:spcPts val="0"/>
              </a:spcAft>
              <a:buClr>
                <a:srgbClr val="FFFFFF"/>
              </a:buClr>
              <a:buSzPts val="4800"/>
              <a:buFont typeface="Open Sans"/>
              <a:buNone/>
              <a:defRPr sz="4800">
                <a:solidFill>
                  <a:srgbClr val="FFFFFF"/>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01" name="Shape 901"/>
          <p:cNvSpPr txBox="1">
            <a:spLocks noGrp="1"/>
          </p:cNvSpPr>
          <p:nvPr>
            <p:ph type="subTitle" idx="1"/>
          </p:nvPr>
        </p:nvSpPr>
        <p:spPr>
          <a:xfrm>
            <a:off x="311700" y="2731500"/>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a:buNone/>
              <a:defRPr sz="20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blue back">
  <p:cSld name="TITLE_1">
    <p:bg>
      <p:bgPr>
        <a:solidFill>
          <a:srgbClr val="1486AB"/>
        </a:solidFill>
        <a:effectLst/>
      </p:bgPr>
    </p:bg>
    <p:spTree>
      <p:nvGrpSpPr>
        <p:cNvPr id="1" name="Shape 907"/>
        <p:cNvGrpSpPr/>
        <p:nvPr/>
      </p:nvGrpSpPr>
      <p:grpSpPr>
        <a:xfrm>
          <a:off x="0" y="0"/>
          <a:ext cx="0" cy="0"/>
          <a:chOff x="0" y="0"/>
          <a:chExt cx="0" cy="0"/>
        </a:xfrm>
      </p:grpSpPr>
      <p:sp>
        <p:nvSpPr>
          <p:cNvPr id="908" name="Shape 90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09" name="Shape 90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911"/>
        <p:cNvGrpSpPr/>
        <p:nvPr/>
      </p:nvGrpSpPr>
      <p:grpSpPr>
        <a:xfrm>
          <a:off x="0" y="0"/>
          <a:ext cx="0" cy="0"/>
          <a:chOff x="0" y="0"/>
          <a:chExt cx="0" cy="0"/>
        </a:xfrm>
      </p:grpSpPr>
      <p:sp>
        <p:nvSpPr>
          <p:cNvPr id="912" name="Shape 91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13" name="Shape 9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915"/>
        <p:cNvGrpSpPr/>
        <p:nvPr/>
      </p:nvGrpSpPr>
      <p:grpSpPr>
        <a:xfrm>
          <a:off x="0" y="0"/>
          <a:ext cx="0" cy="0"/>
          <a:chOff x="0" y="0"/>
          <a:chExt cx="0" cy="0"/>
        </a:xfrm>
      </p:grpSpPr>
      <p:sp>
        <p:nvSpPr>
          <p:cNvPr id="916" name="Shape 9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17" name="Shape 91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77"/>
        <p:cNvGrpSpPr/>
        <p:nvPr/>
      </p:nvGrpSpPr>
      <p:grpSpPr>
        <a:xfrm>
          <a:off x="0" y="0"/>
          <a:ext cx="0" cy="0"/>
          <a:chOff x="0" y="0"/>
          <a:chExt cx="0" cy="0"/>
        </a:xfrm>
      </p:grpSpPr>
      <p:sp>
        <p:nvSpPr>
          <p:cNvPr id="79" name="Shape 79"/>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0" name="Shape 80"/>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919"/>
        <p:cNvGrpSpPr/>
        <p:nvPr/>
      </p:nvGrpSpPr>
      <p:grpSpPr>
        <a:xfrm>
          <a:off x="0" y="0"/>
          <a:ext cx="0" cy="0"/>
          <a:chOff x="0" y="0"/>
          <a:chExt cx="0" cy="0"/>
        </a:xfrm>
      </p:grpSpPr>
      <p:sp>
        <p:nvSpPr>
          <p:cNvPr id="920" name="Shape 92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21" name="Shape 92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p:cSld name="TITLE_1_2_1_1">
    <p:bg>
      <p:bgPr>
        <a:blipFill>
          <a:blip r:embed="rId2">
            <a:alphaModFix/>
          </a:blip>
          <a:stretch>
            <a:fillRect/>
          </a:stretch>
        </a:blipFill>
        <a:effectLst/>
      </p:bgPr>
    </p:bg>
    <p:spTree>
      <p:nvGrpSpPr>
        <p:cNvPr id="1" name="Shape 923"/>
        <p:cNvGrpSpPr/>
        <p:nvPr/>
      </p:nvGrpSpPr>
      <p:grpSpPr>
        <a:xfrm>
          <a:off x="0" y="0"/>
          <a:ext cx="0" cy="0"/>
          <a:chOff x="0" y="0"/>
          <a:chExt cx="0" cy="0"/>
        </a:xfrm>
      </p:grpSpPr>
      <p:sp>
        <p:nvSpPr>
          <p:cNvPr id="924" name="Shape 924"/>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26" name="Shape 9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27" name="Shape 92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928"/>
        <p:cNvGrpSpPr/>
        <p:nvPr/>
      </p:nvGrpSpPr>
      <p:grpSpPr>
        <a:xfrm>
          <a:off x="0" y="0"/>
          <a:ext cx="0" cy="0"/>
          <a:chOff x="0" y="0"/>
          <a:chExt cx="0" cy="0"/>
        </a:xfrm>
      </p:grpSpPr>
      <p:sp>
        <p:nvSpPr>
          <p:cNvPr id="929" name="Shape 929"/>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31" name="Shape 9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32" name="Shape 93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933"/>
        <p:cNvGrpSpPr/>
        <p:nvPr/>
      </p:nvGrpSpPr>
      <p:grpSpPr>
        <a:xfrm>
          <a:off x="0" y="0"/>
          <a:ext cx="0" cy="0"/>
          <a:chOff x="0" y="0"/>
          <a:chExt cx="0" cy="0"/>
        </a:xfrm>
      </p:grpSpPr>
      <p:sp>
        <p:nvSpPr>
          <p:cNvPr id="934" name="Shape 934"/>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36" name="Shape 936"/>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37" name="Shape 93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938"/>
        <p:cNvGrpSpPr/>
        <p:nvPr/>
      </p:nvGrpSpPr>
      <p:grpSpPr>
        <a:xfrm>
          <a:off x="0" y="0"/>
          <a:ext cx="0" cy="0"/>
          <a:chOff x="0" y="0"/>
          <a:chExt cx="0" cy="0"/>
        </a:xfrm>
      </p:grpSpPr>
      <p:pic>
        <p:nvPicPr>
          <p:cNvPr id="939" name="Shape 939"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941" name="Shape 941"/>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42" name="Shape 94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1486AB"/>
        </a:solidFill>
        <a:effectLst/>
      </p:bgPr>
    </p:bg>
    <p:spTree>
      <p:nvGrpSpPr>
        <p:cNvPr id="1" name="Shape 943"/>
        <p:cNvGrpSpPr/>
        <p:nvPr/>
      </p:nvGrpSpPr>
      <p:grpSpPr>
        <a:xfrm>
          <a:off x="0" y="0"/>
          <a:ext cx="0" cy="0"/>
          <a:chOff x="0" y="0"/>
          <a:chExt cx="0" cy="0"/>
        </a:xfrm>
      </p:grpSpPr>
      <p:sp>
        <p:nvSpPr>
          <p:cNvPr id="944" name="Shape 944"/>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chemeClr val="lt1"/>
              </a:buClr>
              <a:buSzPts val="2000"/>
              <a:buFont typeface="Open Sans SemiBold"/>
              <a:buNone/>
              <a:defRPr sz="2000">
                <a:solidFill>
                  <a:schemeClr val="lt1"/>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chemeClr val="lt1"/>
              </a:buClr>
              <a:buSzPts val="2800"/>
              <a:buNone/>
              <a:defRPr sz="2800">
                <a:solidFill>
                  <a:schemeClr val="lt1"/>
                </a:solidFill>
              </a:defRPr>
            </a:lvl2pPr>
            <a:lvl3pPr lvl="2" algn="ctr" rtl="0">
              <a:lnSpc>
                <a:spcPct val="100000"/>
              </a:lnSpc>
              <a:spcBef>
                <a:spcPts val="0"/>
              </a:spcBef>
              <a:spcAft>
                <a:spcPts val="0"/>
              </a:spcAft>
              <a:buClr>
                <a:schemeClr val="lt1"/>
              </a:buClr>
              <a:buSzPts val="2800"/>
              <a:buNone/>
              <a:defRPr sz="2800">
                <a:solidFill>
                  <a:schemeClr val="lt1"/>
                </a:solidFill>
              </a:defRPr>
            </a:lvl3pPr>
            <a:lvl4pPr lvl="3" algn="ctr" rtl="0">
              <a:lnSpc>
                <a:spcPct val="100000"/>
              </a:lnSpc>
              <a:spcBef>
                <a:spcPts val="0"/>
              </a:spcBef>
              <a:spcAft>
                <a:spcPts val="0"/>
              </a:spcAft>
              <a:buClr>
                <a:schemeClr val="lt1"/>
              </a:buClr>
              <a:buSzPts val="2800"/>
              <a:buNone/>
              <a:defRPr sz="2800">
                <a:solidFill>
                  <a:schemeClr val="lt1"/>
                </a:solidFill>
              </a:defRPr>
            </a:lvl4pPr>
            <a:lvl5pPr lvl="4" algn="ctr" rtl="0">
              <a:lnSpc>
                <a:spcPct val="100000"/>
              </a:lnSpc>
              <a:spcBef>
                <a:spcPts val="0"/>
              </a:spcBef>
              <a:spcAft>
                <a:spcPts val="0"/>
              </a:spcAft>
              <a:buClr>
                <a:schemeClr val="lt1"/>
              </a:buClr>
              <a:buSzPts val="2800"/>
              <a:buNone/>
              <a:defRPr sz="2800">
                <a:solidFill>
                  <a:schemeClr val="lt1"/>
                </a:solidFill>
              </a:defRPr>
            </a:lvl5pPr>
            <a:lvl6pPr lvl="5" algn="ctr" rtl="0">
              <a:lnSpc>
                <a:spcPct val="100000"/>
              </a:lnSpc>
              <a:spcBef>
                <a:spcPts val="0"/>
              </a:spcBef>
              <a:spcAft>
                <a:spcPts val="0"/>
              </a:spcAft>
              <a:buClr>
                <a:schemeClr val="lt1"/>
              </a:buClr>
              <a:buSzPts val="2800"/>
              <a:buNone/>
              <a:defRPr sz="2800">
                <a:solidFill>
                  <a:schemeClr val="lt1"/>
                </a:solidFill>
              </a:defRPr>
            </a:lvl6pPr>
            <a:lvl7pPr lvl="6" algn="ctr" rtl="0">
              <a:lnSpc>
                <a:spcPct val="100000"/>
              </a:lnSpc>
              <a:spcBef>
                <a:spcPts val="0"/>
              </a:spcBef>
              <a:spcAft>
                <a:spcPts val="0"/>
              </a:spcAft>
              <a:buClr>
                <a:schemeClr val="lt1"/>
              </a:buClr>
              <a:buSzPts val="2800"/>
              <a:buNone/>
              <a:defRPr sz="2800">
                <a:solidFill>
                  <a:schemeClr val="lt1"/>
                </a:solidFill>
              </a:defRPr>
            </a:lvl7pPr>
            <a:lvl8pPr lvl="7" algn="ctr" rtl="0">
              <a:lnSpc>
                <a:spcPct val="100000"/>
              </a:lnSpc>
              <a:spcBef>
                <a:spcPts val="0"/>
              </a:spcBef>
              <a:spcAft>
                <a:spcPts val="0"/>
              </a:spcAft>
              <a:buClr>
                <a:schemeClr val="lt1"/>
              </a:buClr>
              <a:buSzPts val="2800"/>
              <a:buNone/>
              <a:defRPr sz="2800">
                <a:solidFill>
                  <a:schemeClr val="lt1"/>
                </a:solidFill>
              </a:defRPr>
            </a:lvl8pPr>
            <a:lvl9pPr lvl="8" algn="ctr" rtl="0">
              <a:lnSpc>
                <a:spcPct val="100000"/>
              </a:lnSpc>
              <a:spcBef>
                <a:spcPts val="0"/>
              </a:spcBef>
              <a:spcAft>
                <a:spcPts val="0"/>
              </a:spcAft>
              <a:buClr>
                <a:schemeClr val="lt1"/>
              </a:buClr>
              <a:buSzPts val="2800"/>
              <a:buNone/>
              <a:defRPr sz="2800">
                <a:solidFill>
                  <a:schemeClr val="lt1"/>
                </a:solidFill>
              </a:defRPr>
            </a:lvl9pPr>
          </a:lstStyle>
          <a:p>
            <a:endParaRPr/>
          </a:p>
        </p:txBody>
      </p:sp>
      <p:pic>
        <p:nvPicPr>
          <p:cNvPr id="945" name="Shape 945"/>
          <p:cNvPicPr preferRelativeResize="0"/>
          <p:nvPr/>
        </p:nvPicPr>
        <p:blipFill>
          <a:blip r:embed="rId2">
            <a:alphaModFix/>
          </a:blip>
          <a:stretch>
            <a:fillRect/>
          </a:stretch>
        </p:blipFill>
        <p:spPr>
          <a:xfrm>
            <a:off x="2144882" y="1582373"/>
            <a:ext cx="4854224" cy="1125325"/>
          </a:xfrm>
          <a:prstGeom prst="rect">
            <a:avLst/>
          </a:prstGeom>
          <a:noFill/>
          <a:ln>
            <a:noFill/>
          </a:ln>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946"/>
        <p:cNvGrpSpPr/>
        <p:nvPr/>
      </p:nvGrpSpPr>
      <p:grpSpPr>
        <a:xfrm>
          <a:off x="0" y="0"/>
          <a:ext cx="0" cy="0"/>
          <a:chOff x="0" y="0"/>
          <a:chExt cx="0" cy="0"/>
        </a:xfrm>
      </p:grpSpPr>
      <p:pic>
        <p:nvPicPr>
          <p:cNvPr id="947" name="Shape 947"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949" name="Shape 949"/>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51" name="Shape 951"/>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52" name="Shape 952"/>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blue image overlay 1">
  <p:cSld name="TITLE_1_2_1_1_2">
    <p:bg>
      <p:bgPr>
        <a:blipFill>
          <a:blip r:embed="rId2">
            <a:alphaModFix/>
          </a:blip>
          <a:stretch>
            <a:fillRect/>
          </a:stretch>
        </a:blipFill>
        <a:effectLst/>
      </p:bgPr>
    </p:bg>
    <p:spTree>
      <p:nvGrpSpPr>
        <p:cNvPr id="1" name="Shape 953"/>
        <p:cNvGrpSpPr/>
        <p:nvPr/>
      </p:nvGrpSpPr>
      <p:grpSpPr>
        <a:xfrm>
          <a:off x="0" y="0"/>
          <a:ext cx="0" cy="0"/>
          <a:chOff x="0" y="0"/>
          <a:chExt cx="0" cy="0"/>
        </a:xfrm>
      </p:grpSpPr>
      <p:sp>
        <p:nvSpPr>
          <p:cNvPr id="954" name="Shape 954"/>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57" name="Shape 957"/>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59" name="Shape 959"/>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60" name="Shape 960"/>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961"/>
        <p:cNvGrpSpPr/>
        <p:nvPr/>
      </p:nvGrpSpPr>
      <p:grpSpPr>
        <a:xfrm>
          <a:off x="0" y="0"/>
          <a:ext cx="0" cy="0"/>
          <a:chOff x="0" y="0"/>
          <a:chExt cx="0" cy="0"/>
        </a:xfrm>
      </p:grpSpPr>
      <p:sp>
        <p:nvSpPr>
          <p:cNvPr id="962" name="Shape 962"/>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64" name="Shape 964"/>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65" name="Shape 965"/>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66" name="Shape 966"/>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type="secHead">
  <p:cSld name="SECTION_HEADER">
    <p:bg>
      <p:bgPr>
        <a:solidFill>
          <a:srgbClr val="1486AB"/>
        </a:solidFill>
        <a:effectLst/>
      </p:bgPr>
    </p:bg>
    <p:spTree>
      <p:nvGrpSpPr>
        <p:cNvPr id="1" name="Shape 967"/>
        <p:cNvGrpSpPr/>
        <p:nvPr/>
      </p:nvGrpSpPr>
      <p:grpSpPr>
        <a:xfrm>
          <a:off x="0" y="0"/>
          <a:ext cx="0" cy="0"/>
          <a:chOff x="0" y="0"/>
          <a:chExt cx="0" cy="0"/>
        </a:xfrm>
      </p:grpSpPr>
      <p:sp>
        <p:nvSpPr>
          <p:cNvPr id="968" name="Shape 96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70" name="Shape 97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71" name="Shape 97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81"/>
        <p:cNvGrpSpPr/>
        <p:nvPr/>
      </p:nvGrpSpPr>
      <p:grpSpPr>
        <a:xfrm>
          <a:off x="0" y="0"/>
          <a:ext cx="0" cy="0"/>
          <a:chOff x="0" y="0"/>
          <a:chExt cx="0" cy="0"/>
        </a:xfrm>
      </p:grpSpPr>
      <p:sp>
        <p:nvSpPr>
          <p:cNvPr id="83" name="Shape 8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4" name="Shape 8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F9900"/>
        </a:solidFill>
        <a:effectLst/>
      </p:bgPr>
    </p:bg>
    <p:spTree>
      <p:nvGrpSpPr>
        <p:cNvPr id="1" name="Shape 972"/>
        <p:cNvGrpSpPr/>
        <p:nvPr/>
      </p:nvGrpSpPr>
      <p:grpSpPr>
        <a:xfrm>
          <a:off x="0" y="0"/>
          <a:ext cx="0" cy="0"/>
          <a:chOff x="0" y="0"/>
          <a:chExt cx="0" cy="0"/>
        </a:xfrm>
      </p:grpSpPr>
      <p:sp>
        <p:nvSpPr>
          <p:cNvPr id="973" name="Shape 97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75" name="Shape 975"/>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76" name="Shape 976"/>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977"/>
        <p:cNvGrpSpPr/>
        <p:nvPr/>
      </p:nvGrpSpPr>
      <p:grpSpPr>
        <a:xfrm>
          <a:off x="0" y="0"/>
          <a:ext cx="0" cy="0"/>
          <a:chOff x="0" y="0"/>
          <a:chExt cx="0" cy="0"/>
        </a:xfrm>
      </p:grpSpPr>
      <p:sp>
        <p:nvSpPr>
          <p:cNvPr id="978" name="Shape 97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980" name="Shape 98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981" name="Shape 98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light">
  <p:cSld name="SECTION_HEADER_1_1">
    <p:bg>
      <p:bgPr>
        <a:solidFill>
          <a:srgbClr val="F9FCFF">
            <a:alpha val="78850"/>
          </a:srgbClr>
        </a:solidFill>
        <a:effectLst/>
      </p:bgPr>
    </p:bg>
    <p:spTree>
      <p:nvGrpSpPr>
        <p:cNvPr id="1" name="Shape 982"/>
        <p:cNvGrpSpPr/>
        <p:nvPr/>
      </p:nvGrpSpPr>
      <p:grpSpPr>
        <a:xfrm>
          <a:off x="0" y="0"/>
          <a:ext cx="0" cy="0"/>
          <a:chOff x="0" y="0"/>
          <a:chExt cx="0" cy="0"/>
        </a:xfrm>
      </p:grpSpPr>
      <p:sp>
        <p:nvSpPr>
          <p:cNvPr id="983" name="Shape 983"/>
          <p:cNvSpPr txBox="1">
            <a:spLocks noGrp="1"/>
          </p:cNvSpPr>
          <p:nvPr>
            <p:ph type="title"/>
          </p:nvPr>
        </p:nvSpPr>
        <p:spPr>
          <a:xfrm>
            <a:off x="1315800" y="1597100"/>
            <a:ext cx="6512400" cy="1951200"/>
          </a:xfrm>
          <a:prstGeom prst="rect">
            <a:avLst/>
          </a:prstGeom>
          <a:ln w="9525" cap="flat" cmpd="sng">
            <a:solidFill>
              <a:srgbClr val="3A525F"/>
            </a:solidFill>
            <a:prstDash val="solid"/>
            <a:round/>
            <a:headEnd type="none" w="sm" len="sm"/>
            <a:tailEnd type="none" w="sm" len="sm"/>
          </a:ln>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3600"/>
              <a:buNone/>
              <a:defRPr sz="3600">
                <a:solidFill>
                  <a:srgbClr val="3A525F"/>
                </a:solidFill>
              </a:defRPr>
            </a:lvl2pPr>
            <a:lvl3pPr lvl="2" algn="ctr" rtl="0">
              <a:spcBef>
                <a:spcPts val="0"/>
              </a:spcBef>
              <a:spcAft>
                <a:spcPts val="0"/>
              </a:spcAft>
              <a:buClr>
                <a:srgbClr val="3A525F"/>
              </a:buClr>
              <a:buSzPts val="3600"/>
              <a:buNone/>
              <a:defRPr sz="3600">
                <a:solidFill>
                  <a:srgbClr val="3A525F"/>
                </a:solidFill>
              </a:defRPr>
            </a:lvl3pPr>
            <a:lvl4pPr lvl="3" algn="ctr" rtl="0">
              <a:spcBef>
                <a:spcPts val="0"/>
              </a:spcBef>
              <a:spcAft>
                <a:spcPts val="0"/>
              </a:spcAft>
              <a:buClr>
                <a:srgbClr val="3A525F"/>
              </a:buClr>
              <a:buSzPts val="3600"/>
              <a:buNone/>
              <a:defRPr sz="3600">
                <a:solidFill>
                  <a:srgbClr val="3A525F"/>
                </a:solidFill>
              </a:defRPr>
            </a:lvl4pPr>
            <a:lvl5pPr lvl="4" algn="ctr" rtl="0">
              <a:spcBef>
                <a:spcPts val="0"/>
              </a:spcBef>
              <a:spcAft>
                <a:spcPts val="0"/>
              </a:spcAft>
              <a:buClr>
                <a:srgbClr val="3A525F"/>
              </a:buClr>
              <a:buSzPts val="3600"/>
              <a:buNone/>
              <a:defRPr sz="3600">
                <a:solidFill>
                  <a:srgbClr val="3A525F"/>
                </a:solidFill>
              </a:defRPr>
            </a:lvl5pPr>
            <a:lvl6pPr lvl="5" algn="ctr" rtl="0">
              <a:spcBef>
                <a:spcPts val="0"/>
              </a:spcBef>
              <a:spcAft>
                <a:spcPts val="0"/>
              </a:spcAft>
              <a:buClr>
                <a:srgbClr val="3A525F"/>
              </a:buClr>
              <a:buSzPts val="3600"/>
              <a:buNone/>
              <a:defRPr sz="3600">
                <a:solidFill>
                  <a:srgbClr val="3A525F"/>
                </a:solidFill>
              </a:defRPr>
            </a:lvl6pPr>
            <a:lvl7pPr lvl="6" algn="ctr" rtl="0">
              <a:spcBef>
                <a:spcPts val="0"/>
              </a:spcBef>
              <a:spcAft>
                <a:spcPts val="0"/>
              </a:spcAft>
              <a:buClr>
                <a:srgbClr val="3A525F"/>
              </a:buClr>
              <a:buSzPts val="3600"/>
              <a:buNone/>
              <a:defRPr sz="3600">
                <a:solidFill>
                  <a:srgbClr val="3A525F"/>
                </a:solidFill>
              </a:defRPr>
            </a:lvl7pPr>
            <a:lvl8pPr lvl="7" algn="ctr" rtl="0">
              <a:spcBef>
                <a:spcPts val="0"/>
              </a:spcBef>
              <a:spcAft>
                <a:spcPts val="0"/>
              </a:spcAft>
              <a:buClr>
                <a:srgbClr val="3A525F"/>
              </a:buClr>
              <a:buSzPts val="3600"/>
              <a:buNone/>
              <a:defRPr sz="3600">
                <a:solidFill>
                  <a:srgbClr val="3A525F"/>
                </a:solidFill>
              </a:defRPr>
            </a:lvl8pPr>
            <a:lvl9pPr lvl="8" algn="ctr" rtl="0">
              <a:spcBef>
                <a:spcPts val="0"/>
              </a:spcBef>
              <a:spcAft>
                <a:spcPts val="0"/>
              </a:spcAft>
              <a:buClr>
                <a:srgbClr val="3A525F"/>
              </a:buClr>
              <a:buSzPts val="3600"/>
              <a:buNone/>
              <a:defRPr sz="3600">
                <a:solidFill>
                  <a:srgbClr val="3A525F"/>
                </a:solidFill>
              </a:defRPr>
            </a:lvl9pPr>
          </a:lstStyle>
          <a:p>
            <a:endParaRPr/>
          </a:p>
        </p:txBody>
      </p:sp>
      <p:cxnSp>
        <p:nvCxnSpPr>
          <p:cNvPr id="984" name="Shape 984"/>
          <p:cNvCxnSpPr/>
          <p:nvPr/>
        </p:nvCxnSpPr>
        <p:spPr>
          <a:xfrm>
            <a:off x="0" y="2571747"/>
            <a:ext cx="1315800" cy="0"/>
          </a:xfrm>
          <a:prstGeom prst="straightConnector1">
            <a:avLst/>
          </a:prstGeom>
          <a:noFill/>
          <a:ln w="9525" cap="flat" cmpd="sng">
            <a:solidFill>
              <a:srgbClr val="3A525F"/>
            </a:solidFill>
            <a:prstDash val="solid"/>
            <a:round/>
            <a:headEnd type="none" w="sm" len="sm"/>
            <a:tailEnd type="none" w="sm" len="sm"/>
          </a:ln>
        </p:spPr>
      </p:cxnSp>
      <p:cxnSp>
        <p:nvCxnSpPr>
          <p:cNvPr id="985" name="Shape 985"/>
          <p:cNvCxnSpPr/>
          <p:nvPr/>
        </p:nvCxnSpPr>
        <p:spPr>
          <a:xfrm>
            <a:off x="7828188" y="2571747"/>
            <a:ext cx="13158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section divider with vector ">
  <p:cSld name="SECTION_HEADER_1_1_1">
    <p:bg>
      <p:bgPr>
        <a:solidFill>
          <a:srgbClr val="1486AB"/>
        </a:solidFill>
        <a:effectLst/>
      </p:bgPr>
    </p:bg>
    <p:spTree>
      <p:nvGrpSpPr>
        <p:cNvPr id="1" name="Shape 987"/>
        <p:cNvGrpSpPr/>
        <p:nvPr/>
      </p:nvGrpSpPr>
      <p:grpSpPr>
        <a:xfrm>
          <a:off x="0" y="0"/>
          <a:ext cx="0" cy="0"/>
          <a:chOff x="0" y="0"/>
          <a:chExt cx="0" cy="0"/>
        </a:xfrm>
      </p:grpSpPr>
      <p:sp>
        <p:nvSpPr>
          <p:cNvPr id="989" name="Shape 989"/>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0" name="Shape 990"/>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991"/>
        <p:cNvGrpSpPr/>
        <p:nvPr/>
      </p:nvGrpSpPr>
      <p:grpSpPr>
        <a:xfrm>
          <a:off x="0" y="0"/>
          <a:ext cx="0" cy="0"/>
          <a:chOff x="0" y="0"/>
          <a:chExt cx="0" cy="0"/>
        </a:xfrm>
      </p:grpSpPr>
      <p:sp>
        <p:nvSpPr>
          <p:cNvPr id="993" name="Shape 99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4" name="Shape 99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995"/>
        <p:cNvGrpSpPr/>
        <p:nvPr/>
      </p:nvGrpSpPr>
      <p:grpSpPr>
        <a:xfrm>
          <a:off x="0" y="0"/>
          <a:ext cx="0" cy="0"/>
          <a:chOff x="0" y="0"/>
          <a:chExt cx="0" cy="0"/>
        </a:xfrm>
      </p:grpSpPr>
      <p:sp>
        <p:nvSpPr>
          <p:cNvPr id="997" name="Shape 997"/>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8" name="Shape 998"/>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999"/>
        <p:cNvGrpSpPr/>
        <p:nvPr/>
      </p:nvGrpSpPr>
      <p:grpSpPr>
        <a:xfrm>
          <a:off x="0" y="0"/>
          <a:ext cx="0" cy="0"/>
          <a:chOff x="0" y="0"/>
          <a:chExt cx="0" cy="0"/>
        </a:xfrm>
      </p:grpSpPr>
      <p:sp>
        <p:nvSpPr>
          <p:cNvPr id="1000" name="Shape 1000"/>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01" name="Shape 1001"/>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1003"/>
        <p:cNvGrpSpPr/>
        <p:nvPr/>
      </p:nvGrpSpPr>
      <p:grpSpPr>
        <a:xfrm>
          <a:off x="0" y="0"/>
          <a:ext cx="0" cy="0"/>
          <a:chOff x="0" y="0"/>
          <a:chExt cx="0" cy="0"/>
        </a:xfrm>
      </p:grpSpPr>
      <p:sp>
        <p:nvSpPr>
          <p:cNvPr id="1004" name="Shape 1004"/>
          <p:cNvSpPr/>
          <p:nvPr/>
        </p:nvSpPr>
        <p:spPr>
          <a:xfrm>
            <a:off x="0" y="0"/>
            <a:ext cx="9144000" cy="11493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05" name="Shape 1005"/>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06" name="Shape 1006"/>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1008"/>
        <p:cNvGrpSpPr/>
        <p:nvPr/>
      </p:nvGrpSpPr>
      <p:grpSpPr>
        <a:xfrm>
          <a:off x="0" y="0"/>
          <a:ext cx="0" cy="0"/>
          <a:chOff x="0" y="0"/>
          <a:chExt cx="0" cy="0"/>
        </a:xfrm>
      </p:grpSpPr>
      <p:sp>
        <p:nvSpPr>
          <p:cNvPr id="1009" name="Shape 1009"/>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10" name="Shape 1010"/>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11" name="Shape 1011"/>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title and body">
  <p:cSld name="TITLE_AND_BODY_2_1">
    <p:bg>
      <p:bgPr>
        <a:solidFill>
          <a:srgbClr val="1486AB"/>
        </a:solidFill>
        <a:effectLst/>
      </p:bgPr>
    </p:bg>
    <p:spTree>
      <p:nvGrpSpPr>
        <p:cNvPr id="1" name="Shape 1013"/>
        <p:cNvGrpSpPr/>
        <p:nvPr/>
      </p:nvGrpSpPr>
      <p:grpSpPr>
        <a:xfrm>
          <a:off x="0" y="0"/>
          <a:ext cx="0" cy="0"/>
          <a:chOff x="0" y="0"/>
          <a:chExt cx="0" cy="0"/>
        </a:xfrm>
      </p:grpSpPr>
      <p:sp>
        <p:nvSpPr>
          <p:cNvPr id="1014" name="Shape 1014"/>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15" name="Shape 1015"/>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16" name="Shape 1016"/>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17" name="Shape 1017"/>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18" name="Shape 1018"/>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7" name="Shape 87"/>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1020"/>
        <p:cNvGrpSpPr/>
        <p:nvPr/>
      </p:nvGrpSpPr>
      <p:grpSpPr>
        <a:xfrm>
          <a:off x="0" y="0"/>
          <a:ext cx="0" cy="0"/>
          <a:chOff x="0" y="0"/>
          <a:chExt cx="0" cy="0"/>
        </a:xfrm>
      </p:grpSpPr>
      <p:sp>
        <p:nvSpPr>
          <p:cNvPr id="1021" name="Shape 102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22" name="Shape 1022"/>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23" name="Shape 1023"/>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24" name="Shape 1024"/>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25" name="Shape 1025"/>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1027"/>
        <p:cNvGrpSpPr/>
        <p:nvPr/>
      </p:nvGrpSpPr>
      <p:grpSpPr>
        <a:xfrm>
          <a:off x="0" y="0"/>
          <a:ext cx="0" cy="0"/>
          <a:chOff x="0" y="0"/>
          <a:chExt cx="0" cy="0"/>
        </a:xfrm>
      </p:grpSpPr>
      <p:sp>
        <p:nvSpPr>
          <p:cNvPr id="1028" name="Shape 1028"/>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29" name="Shape 1029"/>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30" name="Shape 1030"/>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31" name="Shape 1031"/>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32" name="Shape 1032"/>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1034"/>
        <p:cNvGrpSpPr/>
        <p:nvPr/>
      </p:nvGrpSpPr>
      <p:grpSpPr>
        <a:xfrm>
          <a:off x="0" y="0"/>
          <a:ext cx="0" cy="0"/>
          <a:chOff x="0" y="0"/>
          <a:chExt cx="0" cy="0"/>
        </a:xfrm>
      </p:grpSpPr>
      <p:sp>
        <p:nvSpPr>
          <p:cNvPr id="1035" name="Shape 1035"/>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36" name="Shape 1036"/>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038" name="Shape 1038"/>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39" name="Shape 103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1040"/>
        <p:cNvGrpSpPr/>
        <p:nvPr/>
      </p:nvGrpSpPr>
      <p:grpSpPr>
        <a:xfrm>
          <a:off x="0" y="0"/>
          <a:ext cx="0" cy="0"/>
          <a:chOff x="0" y="0"/>
          <a:chExt cx="0" cy="0"/>
        </a:xfrm>
      </p:grpSpPr>
      <p:sp>
        <p:nvSpPr>
          <p:cNvPr id="1041" name="Shape 1041"/>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42" name="Shape 1042"/>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044" name="Shape 1044"/>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45" name="Shape 1045"/>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1046"/>
        <p:cNvGrpSpPr/>
        <p:nvPr/>
      </p:nvGrpSpPr>
      <p:grpSpPr>
        <a:xfrm>
          <a:off x="0" y="0"/>
          <a:ext cx="0" cy="0"/>
          <a:chOff x="0" y="0"/>
          <a:chExt cx="0" cy="0"/>
        </a:xfrm>
      </p:grpSpPr>
      <p:sp>
        <p:nvSpPr>
          <p:cNvPr id="1047" name="Shape 1047"/>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48" name="Shape 1048"/>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050" name="Shape 1050"/>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51" name="Shape 1051"/>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52" name="Shape 1052"/>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1053"/>
        <p:cNvGrpSpPr/>
        <p:nvPr/>
      </p:nvGrpSpPr>
      <p:grpSpPr>
        <a:xfrm>
          <a:off x="0" y="0"/>
          <a:ext cx="0" cy="0"/>
          <a:chOff x="0" y="0"/>
          <a:chExt cx="0" cy="0"/>
        </a:xfrm>
      </p:grpSpPr>
      <p:sp>
        <p:nvSpPr>
          <p:cNvPr id="1054" name="Shape 1054"/>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55" name="Shape 1055"/>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057" name="Shape 1057"/>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58" name="Shape 1058"/>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59" name="Shape 1059"/>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1486AB"/>
        </a:solidFill>
        <a:effectLst/>
      </p:bgPr>
    </p:bg>
    <p:spTree>
      <p:nvGrpSpPr>
        <p:cNvPr id="1" name="Shape 1060"/>
        <p:cNvGrpSpPr/>
        <p:nvPr/>
      </p:nvGrpSpPr>
      <p:grpSpPr>
        <a:xfrm>
          <a:off x="0" y="0"/>
          <a:ext cx="0" cy="0"/>
          <a:chOff x="0" y="0"/>
          <a:chExt cx="0" cy="0"/>
        </a:xfrm>
      </p:grpSpPr>
      <p:sp>
        <p:nvSpPr>
          <p:cNvPr id="1061" name="Shape 106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62" name="Shape 1062"/>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63" name="Shape 106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64" name="Shape 1064"/>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065" name="Shape 1065"/>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67" name="Shape 1067"/>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1068"/>
        <p:cNvGrpSpPr/>
        <p:nvPr/>
      </p:nvGrpSpPr>
      <p:grpSpPr>
        <a:xfrm>
          <a:off x="0" y="0"/>
          <a:ext cx="0" cy="0"/>
          <a:chOff x="0" y="0"/>
          <a:chExt cx="0" cy="0"/>
        </a:xfrm>
      </p:grpSpPr>
      <p:sp>
        <p:nvSpPr>
          <p:cNvPr id="1069" name="Shape 1069"/>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70" name="Shape 1070"/>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71" name="Shape 1071"/>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72" name="Shape 1072"/>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073" name="Shape 1073"/>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75" name="Shape 1075"/>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1076"/>
        <p:cNvGrpSpPr/>
        <p:nvPr/>
      </p:nvGrpSpPr>
      <p:grpSpPr>
        <a:xfrm>
          <a:off x="0" y="0"/>
          <a:ext cx="0" cy="0"/>
          <a:chOff x="0" y="0"/>
          <a:chExt cx="0" cy="0"/>
        </a:xfrm>
      </p:grpSpPr>
      <p:sp>
        <p:nvSpPr>
          <p:cNvPr id="1077" name="Shape 107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78" name="Shape 1078"/>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79" name="Shape 1079"/>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80" name="Shape 1080"/>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081" name="Shape 1081"/>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083" name="Shape 1083"/>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084"/>
        <p:cNvGrpSpPr/>
        <p:nvPr/>
      </p:nvGrpSpPr>
      <p:grpSpPr>
        <a:xfrm>
          <a:off x="0" y="0"/>
          <a:ext cx="0" cy="0"/>
          <a:chOff x="0" y="0"/>
          <a:chExt cx="0" cy="0"/>
        </a:xfrm>
      </p:grpSpPr>
      <p:sp>
        <p:nvSpPr>
          <p:cNvPr id="1085" name="Shape 1085"/>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rt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87" name="Shape 1087"/>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89"/>
        <p:cNvGrpSpPr/>
        <p:nvPr/>
      </p:nvGrpSpPr>
      <p:grpSpPr>
        <a:xfrm>
          <a:off x="0" y="0"/>
          <a:ext cx="0" cy="0"/>
          <a:chOff x="0" y="0"/>
          <a:chExt cx="0" cy="0"/>
        </a:xfrm>
      </p:grpSpPr>
      <p:sp>
        <p:nvSpPr>
          <p:cNvPr id="90" name="Shape 90"/>
          <p:cNvSpPr/>
          <p:nvPr/>
        </p:nvSpPr>
        <p:spPr>
          <a:xfrm>
            <a:off x="0" y="0"/>
            <a:ext cx="9144000" cy="1149300"/>
          </a:xfrm>
          <a:prstGeom prst="rect">
            <a:avLst/>
          </a:prstGeom>
          <a:solidFill>
            <a:srgbClr val="FFA4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1" name="Shape 91"/>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2" name="Shape 92"/>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1088"/>
        <p:cNvGrpSpPr/>
        <p:nvPr/>
      </p:nvGrpSpPr>
      <p:grpSpPr>
        <a:xfrm>
          <a:off x="0" y="0"/>
          <a:ext cx="0" cy="0"/>
          <a:chOff x="0" y="0"/>
          <a:chExt cx="0" cy="0"/>
        </a:xfrm>
      </p:grpSpPr>
      <p:sp>
        <p:nvSpPr>
          <p:cNvPr id="1089" name="Shape 1089"/>
          <p:cNvSpPr/>
          <p:nvPr/>
        </p:nvSpPr>
        <p:spPr>
          <a:xfrm flipH="1">
            <a:off x="50" y="0"/>
            <a:ext cx="4187700" cy="5143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90" name="Shape 109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91" name="Shape 1091"/>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092" name="Shape 1092"/>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1094"/>
        <p:cNvGrpSpPr/>
        <p:nvPr/>
      </p:nvGrpSpPr>
      <p:grpSpPr>
        <a:xfrm>
          <a:off x="0" y="0"/>
          <a:ext cx="0" cy="0"/>
          <a:chOff x="0" y="0"/>
          <a:chExt cx="0" cy="0"/>
        </a:xfrm>
      </p:grpSpPr>
      <p:sp>
        <p:nvSpPr>
          <p:cNvPr id="1095" name="Shape 1095"/>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96" name="Shape 109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97" name="Shape 109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098" name="Shape 109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1486AB"/>
        </a:solidFill>
        <a:effectLst/>
      </p:bgPr>
    </p:bg>
    <p:spTree>
      <p:nvGrpSpPr>
        <p:cNvPr id="1" name="Shape 1100"/>
        <p:cNvGrpSpPr/>
        <p:nvPr/>
      </p:nvGrpSpPr>
      <p:grpSpPr>
        <a:xfrm>
          <a:off x="0" y="0"/>
          <a:ext cx="0" cy="0"/>
          <a:chOff x="0" y="0"/>
          <a:chExt cx="0" cy="0"/>
        </a:xfrm>
      </p:grpSpPr>
      <p:sp>
        <p:nvSpPr>
          <p:cNvPr id="1101" name="Shape 1101"/>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2" name="Shape 110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03" name="Shape 110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04" name="Shape 110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1106"/>
        <p:cNvGrpSpPr/>
        <p:nvPr/>
      </p:nvGrpSpPr>
      <p:grpSpPr>
        <a:xfrm>
          <a:off x="0" y="0"/>
          <a:ext cx="0" cy="0"/>
          <a:chOff x="0" y="0"/>
          <a:chExt cx="0" cy="0"/>
        </a:xfrm>
      </p:grpSpPr>
      <p:sp>
        <p:nvSpPr>
          <p:cNvPr id="1107" name="Shape 110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8" name="Shape 110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09" name="Shape 1109"/>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10" name="Shape 1110"/>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1486AB"/>
        </a:solidFill>
        <a:effectLst/>
      </p:bgPr>
    </p:bg>
    <p:spTree>
      <p:nvGrpSpPr>
        <p:cNvPr id="1" name="Shape 1112"/>
        <p:cNvGrpSpPr/>
        <p:nvPr/>
      </p:nvGrpSpPr>
      <p:grpSpPr>
        <a:xfrm>
          <a:off x="0" y="0"/>
          <a:ext cx="0" cy="0"/>
          <a:chOff x="0" y="0"/>
          <a:chExt cx="0" cy="0"/>
        </a:xfrm>
      </p:grpSpPr>
      <p:sp>
        <p:nvSpPr>
          <p:cNvPr id="1113" name="Shape 11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14" name="Shape 11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15" name="Shape 1115"/>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16" name="Shape 1116"/>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18" name="Shape 111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19" name="Shape 111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p:cSld name="CUSTOM_2_3">
    <p:bg>
      <p:bgPr>
        <a:solidFill>
          <a:srgbClr val="3A525F"/>
        </a:solidFill>
        <a:effectLst/>
      </p:bgPr>
    </p:bg>
    <p:spTree>
      <p:nvGrpSpPr>
        <p:cNvPr id="1" name="Shape 1120"/>
        <p:cNvGrpSpPr/>
        <p:nvPr/>
      </p:nvGrpSpPr>
      <p:grpSpPr>
        <a:xfrm>
          <a:off x="0" y="0"/>
          <a:ext cx="0" cy="0"/>
          <a:chOff x="0" y="0"/>
          <a:chExt cx="0" cy="0"/>
        </a:xfrm>
      </p:grpSpPr>
      <p:sp>
        <p:nvSpPr>
          <p:cNvPr id="1121" name="Shape 1121"/>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22" name="Shape 112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23" name="Shape 1123"/>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24" name="Shape 1124"/>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26" name="Shape 112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27" name="Shape 112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1486AB"/>
        </a:solidFill>
        <a:effectLst/>
      </p:bgPr>
    </p:bg>
    <p:spTree>
      <p:nvGrpSpPr>
        <p:cNvPr id="1" name="Shape 1128"/>
        <p:cNvGrpSpPr/>
        <p:nvPr/>
      </p:nvGrpSpPr>
      <p:grpSpPr>
        <a:xfrm>
          <a:off x="0" y="0"/>
          <a:ext cx="0" cy="0"/>
          <a:chOff x="0" y="0"/>
          <a:chExt cx="0" cy="0"/>
        </a:xfrm>
      </p:grpSpPr>
      <p:sp>
        <p:nvSpPr>
          <p:cNvPr id="1129" name="Shape 112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30" name="Shape 113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31" name="Shape 1131"/>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32" name="Shape 1132"/>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34" name="Shape 113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35" name="Shape 113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36" name="Shape 1136"/>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37" name="Shape 1137"/>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1">
  <p:cSld name="CUSTOM_2_2_1">
    <p:bg>
      <p:bgPr>
        <a:solidFill>
          <a:srgbClr val="3A525F"/>
        </a:solidFill>
        <a:effectLst/>
      </p:bgPr>
    </p:bg>
    <p:spTree>
      <p:nvGrpSpPr>
        <p:cNvPr id="1" name="Shape 1138"/>
        <p:cNvGrpSpPr/>
        <p:nvPr/>
      </p:nvGrpSpPr>
      <p:grpSpPr>
        <a:xfrm>
          <a:off x="0" y="0"/>
          <a:ext cx="0" cy="0"/>
          <a:chOff x="0" y="0"/>
          <a:chExt cx="0" cy="0"/>
        </a:xfrm>
      </p:grpSpPr>
      <p:sp>
        <p:nvSpPr>
          <p:cNvPr id="1139" name="Shape 113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40" name="Shape 114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41" name="Shape 1141"/>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42" name="Shape 1142"/>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44" name="Shape 114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45" name="Shape 114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46" name="Shape 1146"/>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47" name="Shape 1147"/>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1486AB"/>
        </a:solidFill>
        <a:effectLst/>
      </p:bgPr>
    </p:bg>
    <p:spTree>
      <p:nvGrpSpPr>
        <p:cNvPr id="1" name="Shape 1148"/>
        <p:cNvGrpSpPr/>
        <p:nvPr/>
      </p:nvGrpSpPr>
      <p:grpSpPr>
        <a:xfrm>
          <a:off x="0" y="0"/>
          <a:ext cx="0" cy="0"/>
          <a:chOff x="0" y="0"/>
          <a:chExt cx="0" cy="0"/>
        </a:xfrm>
      </p:grpSpPr>
      <p:sp>
        <p:nvSpPr>
          <p:cNvPr id="1149" name="Shape 114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0" name="Shape 115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52" name="Shape 115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53" name="Shape 115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54" name="Shape 1154"/>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5" name="Shape 1155"/>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2">
  <p:cSld name="CUSTOM_2_1_4">
    <p:bg>
      <p:bgPr>
        <a:solidFill>
          <a:srgbClr val="F9FCFF"/>
        </a:solidFill>
        <a:effectLst/>
      </p:bgPr>
    </p:bg>
    <p:spTree>
      <p:nvGrpSpPr>
        <p:cNvPr id="1" name="Shape 1156"/>
        <p:cNvGrpSpPr/>
        <p:nvPr/>
      </p:nvGrpSpPr>
      <p:grpSpPr>
        <a:xfrm>
          <a:off x="0" y="0"/>
          <a:ext cx="0" cy="0"/>
          <a:chOff x="0" y="0"/>
          <a:chExt cx="0" cy="0"/>
        </a:xfrm>
      </p:grpSpPr>
      <p:sp>
        <p:nvSpPr>
          <p:cNvPr id="1157" name="Shape 1157"/>
          <p:cNvSpPr/>
          <p:nvPr/>
        </p:nvSpPr>
        <p:spPr>
          <a:xfrm flipH="1">
            <a:off x="50" y="0"/>
            <a:ext cx="4187700" cy="5143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8" name="Shape 115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60" name="Shape 116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1161" name="Shape 116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94"/>
        <p:cNvGrpSpPr/>
        <p:nvPr/>
      </p:nvGrpSpPr>
      <p:grpSpPr>
        <a:xfrm>
          <a:off x="0" y="0"/>
          <a:ext cx="0" cy="0"/>
          <a:chOff x="0" y="0"/>
          <a:chExt cx="0" cy="0"/>
        </a:xfrm>
      </p:grpSpPr>
      <p:sp>
        <p:nvSpPr>
          <p:cNvPr id="95" name="Shape 95"/>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6" name="Shape 96"/>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7" name="Shape 97"/>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2 1">
  <p:cSld name="CUSTOM_2_1_4_1">
    <p:bg>
      <p:bgPr>
        <a:solidFill>
          <a:srgbClr val="F8991D"/>
        </a:solidFill>
        <a:effectLst/>
      </p:bgPr>
    </p:bg>
    <p:spTree>
      <p:nvGrpSpPr>
        <p:cNvPr id="1" name="Shape 1162"/>
        <p:cNvGrpSpPr/>
        <p:nvPr/>
      </p:nvGrpSpPr>
      <p:grpSpPr>
        <a:xfrm>
          <a:off x="0" y="0"/>
          <a:ext cx="0" cy="0"/>
          <a:chOff x="0" y="0"/>
          <a:chExt cx="0" cy="0"/>
        </a:xfrm>
      </p:grpSpPr>
      <p:sp>
        <p:nvSpPr>
          <p:cNvPr id="1163" name="Shape 116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64" name="Shape 116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66" name="Shape 116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67" name="Shape 116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p:cSld name="CUSTOM_2_1_3">
    <p:bg>
      <p:bgPr>
        <a:solidFill>
          <a:srgbClr val="3A525F"/>
        </a:solidFill>
        <a:effectLst/>
      </p:bgPr>
    </p:bg>
    <p:spTree>
      <p:nvGrpSpPr>
        <p:cNvPr id="1" name="Shape 1168"/>
        <p:cNvGrpSpPr/>
        <p:nvPr/>
      </p:nvGrpSpPr>
      <p:grpSpPr>
        <a:xfrm>
          <a:off x="0" y="0"/>
          <a:ext cx="0" cy="0"/>
          <a:chOff x="0" y="0"/>
          <a:chExt cx="0" cy="0"/>
        </a:xfrm>
      </p:grpSpPr>
      <p:sp>
        <p:nvSpPr>
          <p:cNvPr id="1169" name="Shape 116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0" name="Shape 117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72" name="Shape 117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73" name="Shape 117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74" name="Shape 1174"/>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5" name="Shape 1175"/>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1486AB"/>
        </a:solidFill>
        <a:effectLst/>
      </p:bgPr>
    </p:bg>
    <p:spTree>
      <p:nvGrpSpPr>
        <p:cNvPr id="1" name="Shape 1176"/>
        <p:cNvGrpSpPr/>
        <p:nvPr/>
      </p:nvGrpSpPr>
      <p:grpSpPr>
        <a:xfrm>
          <a:off x="0" y="0"/>
          <a:ext cx="0" cy="0"/>
          <a:chOff x="0" y="0"/>
          <a:chExt cx="0" cy="0"/>
        </a:xfrm>
      </p:grpSpPr>
      <p:sp>
        <p:nvSpPr>
          <p:cNvPr id="1177" name="Shape 117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8" name="Shape 117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80" name="Shape 118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81" name="Shape 118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82" name="Shape 1182"/>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83" name="Shape 1183"/>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84" name="Shape 1184"/>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85" name="Shape 1185"/>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p:cSld name="CUSTOM_2_1_2_2">
    <p:bg>
      <p:bgPr>
        <a:solidFill>
          <a:srgbClr val="3A525F"/>
        </a:solidFill>
        <a:effectLst/>
      </p:bgPr>
    </p:bg>
    <p:spTree>
      <p:nvGrpSpPr>
        <p:cNvPr id="1" name="Shape 1186"/>
        <p:cNvGrpSpPr/>
        <p:nvPr/>
      </p:nvGrpSpPr>
      <p:grpSpPr>
        <a:xfrm>
          <a:off x="0" y="0"/>
          <a:ext cx="0" cy="0"/>
          <a:chOff x="0" y="0"/>
          <a:chExt cx="0" cy="0"/>
        </a:xfrm>
      </p:grpSpPr>
      <p:sp>
        <p:nvSpPr>
          <p:cNvPr id="1187" name="Shape 118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88" name="Shape 118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190" name="Shape 119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191" name="Shape 119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92" name="Shape 1192"/>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93" name="Shape 1193"/>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194" name="Shape 1194"/>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95" name="Shape 1195"/>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p:cSld name="CUSTOM_2_1_2_1">
    <p:bg>
      <p:bgPr>
        <a:solidFill>
          <a:srgbClr val="1486AB"/>
        </a:solidFill>
        <a:effectLst/>
      </p:bgPr>
    </p:bg>
    <p:spTree>
      <p:nvGrpSpPr>
        <p:cNvPr id="1" name="Shape 1196"/>
        <p:cNvGrpSpPr/>
        <p:nvPr/>
      </p:nvGrpSpPr>
      <p:grpSpPr>
        <a:xfrm>
          <a:off x="0" y="0"/>
          <a:ext cx="0" cy="0"/>
          <a:chOff x="0" y="0"/>
          <a:chExt cx="0" cy="0"/>
        </a:xfrm>
      </p:grpSpPr>
      <p:sp>
        <p:nvSpPr>
          <p:cNvPr id="1197" name="Shape 119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98" name="Shape 119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00" name="Shape 120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01" name="Shape 120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02" name="Shape 1202"/>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03" name="Shape 1203"/>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04" name="Shape 1204"/>
          <p:cNvSpPr/>
          <p:nvPr/>
        </p:nvSpPr>
        <p:spPr>
          <a:xfrm>
            <a:off x="4581300" y="307549"/>
            <a:ext cx="2048770" cy="4111190"/>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05" name="Shape 1205"/>
          <p:cNvSpPr/>
          <p:nvPr/>
        </p:nvSpPr>
        <p:spPr>
          <a:xfrm>
            <a:off x="4673426" y="652322"/>
            <a:ext cx="1864500" cy="33135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p:cSld name="CUSTOM_2_1_2_1_1">
    <p:bg>
      <p:bgPr>
        <a:solidFill>
          <a:srgbClr val="3A525F"/>
        </a:solidFill>
        <a:effectLst/>
      </p:bgPr>
    </p:bg>
    <p:spTree>
      <p:nvGrpSpPr>
        <p:cNvPr id="1" name="Shape 1206"/>
        <p:cNvGrpSpPr/>
        <p:nvPr/>
      </p:nvGrpSpPr>
      <p:grpSpPr>
        <a:xfrm>
          <a:off x="0" y="0"/>
          <a:ext cx="0" cy="0"/>
          <a:chOff x="0" y="0"/>
          <a:chExt cx="0" cy="0"/>
        </a:xfrm>
      </p:grpSpPr>
      <p:sp>
        <p:nvSpPr>
          <p:cNvPr id="1207" name="Shape 120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08" name="Shape 120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10" name="Shape 121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11" name="Shape 121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12" name="Shape 1212"/>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3" name="Shape 1213"/>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14" name="Shape 1214"/>
          <p:cNvSpPr/>
          <p:nvPr/>
        </p:nvSpPr>
        <p:spPr>
          <a:xfrm>
            <a:off x="4581300" y="307549"/>
            <a:ext cx="2048770" cy="4111190"/>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5" name="Shape 1215"/>
          <p:cNvSpPr/>
          <p:nvPr/>
        </p:nvSpPr>
        <p:spPr>
          <a:xfrm>
            <a:off x="4673426" y="652322"/>
            <a:ext cx="1864500" cy="33135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3A525F"/>
        </a:solidFill>
        <a:effectLst/>
      </p:bgPr>
    </p:bg>
    <p:spTree>
      <p:nvGrpSpPr>
        <p:cNvPr id="1" name="Shape 1216"/>
        <p:cNvGrpSpPr/>
        <p:nvPr/>
      </p:nvGrpSpPr>
      <p:grpSpPr>
        <a:xfrm>
          <a:off x="0" y="0"/>
          <a:ext cx="0" cy="0"/>
          <a:chOff x="0" y="0"/>
          <a:chExt cx="0" cy="0"/>
        </a:xfrm>
      </p:grpSpPr>
      <p:sp>
        <p:nvSpPr>
          <p:cNvPr id="1217" name="Shape 121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8" name="Shape 121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20" name="Shape 122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21" name="Shape 122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22" name="Shape 1222"/>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1223" name="Shape 1223"/>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p:cSld name="CUSTOM_2_1_1_2">
    <p:bg>
      <p:bgPr>
        <a:solidFill>
          <a:srgbClr val="1486AB"/>
        </a:solidFill>
        <a:effectLst/>
      </p:bgPr>
    </p:bg>
    <p:spTree>
      <p:nvGrpSpPr>
        <p:cNvPr id="1" name="Shape 1224"/>
        <p:cNvGrpSpPr/>
        <p:nvPr/>
      </p:nvGrpSpPr>
      <p:grpSpPr>
        <a:xfrm>
          <a:off x="0" y="0"/>
          <a:ext cx="0" cy="0"/>
          <a:chOff x="0" y="0"/>
          <a:chExt cx="0" cy="0"/>
        </a:xfrm>
      </p:grpSpPr>
      <p:sp>
        <p:nvSpPr>
          <p:cNvPr id="1225" name="Shape 122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26" name="Shape 122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28" name="Shape 122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29" name="Shape 122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30" name="Shape 1230"/>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1231" name="Shape 1231"/>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1486AB"/>
        </a:solidFill>
        <a:effectLst/>
      </p:bgPr>
    </p:bg>
    <p:spTree>
      <p:nvGrpSpPr>
        <p:cNvPr id="1" name="Shape 1232"/>
        <p:cNvGrpSpPr/>
        <p:nvPr/>
      </p:nvGrpSpPr>
      <p:grpSpPr>
        <a:xfrm>
          <a:off x="0" y="0"/>
          <a:ext cx="0" cy="0"/>
          <a:chOff x="0" y="0"/>
          <a:chExt cx="0" cy="0"/>
        </a:xfrm>
      </p:grpSpPr>
      <p:sp>
        <p:nvSpPr>
          <p:cNvPr id="1233" name="Shape 123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4" name="Shape 123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36" name="Shape 123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37" name="Shape 123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38" name="Shape 1238"/>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9" name="Shape 1239"/>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p:cSld name="CUSTOM_2_1_1_1_1">
    <p:bg>
      <p:bgPr>
        <a:solidFill>
          <a:srgbClr val="3A525F"/>
        </a:solidFill>
        <a:effectLst/>
      </p:bgPr>
    </p:bg>
    <p:spTree>
      <p:nvGrpSpPr>
        <p:cNvPr id="1" name="Shape 1240"/>
        <p:cNvGrpSpPr/>
        <p:nvPr/>
      </p:nvGrpSpPr>
      <p:grpSpPr>
        <a:xfrm>
          <a:off x="0" y="0"/>
          <a:ext cx="0" cy="0"/>
          <a:chOff x="0" y="0"/>
          <a:chExt cx="0" cy="0"/>
        </a:xfrm>
      </p:grpSpPr>
      <p:sp>
        <p:nvSpPr>
          <p:cNvPr id="1241" name="Shape 1241"/>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42" name="Shape 124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44" name="Shape 124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245" name="Shape 124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46" name="Shape 1246"/>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47" name="Shape 1247"/>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1">
  <p:cSld name="TITLE_1_3_1">
    <p:bg>
      <p:bgPr>
        <a:solidFill>
          <a:srgbClr val="F9FCFF">
            <a:alpha val="78850"/>
          </a:srgbClr>
        </a:solidFill>
        <a:effectLst/>
      </p:bgPr>
    </p:bg>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5200"/>
              <a:buNone/>
              <a:defRPr sz="5200">
                <a:solidFill>
                  <a:srgbClr val="3A525F"/>
                </a:solidFill>
              </a:defRPr>
            </a:lvl2pPr>
            <a:lvl3pPr lvl="2" algn="ctr" rtl="0">
              <a:spcBef>
                <a:spcPts val="0"/>
              </a:spcBef>
              <a:spcAft>
                <a:spcPts val="0"/>
              </a:spcAft>
              <a:buClr>
                <a:srgbClr val="3A525F"/>
              </a:buClr>
              <a:buSzPts val="5200"/>
              <a:buNone/>
              <a:defRPr sz="5200">
                <a:solidFill>
                  <a:srgbClr val="3A525F"/>
                </a:solidFill>
              </a:defRPr>
            </a:lvl3pPr>
            <a:lvl4pPr lvl="3" algn="ctr" rtl="0">
              <a:spcBef>
                <a:spcPts val="0"/>
              </a:spcBef>
              <a:spcAft>
                <a:spcPts val="0"/>
              </a:spcAft>
              <a:buClr>
                <a:srgbClr val="3A525F"/>
              </a:buClr>
              <a:buSzPts val="5200"/>
              <a:buNone/>
              <a:defRPr sz="5200">
                <a:solidFill>
                  <a:srgbClr val="3A525F"/>
                </a:solidFill>
              </a:defRPr>
            </a:lvl4pPr>
            <a:lvl5pPr lvl="4" algn="ctr" rtl="0">
              <a:spcBef>
                <a:spcPts val="0"/>
              </a:spcBef>
              <a:spcAft>
                <a:spcPts val="0"/>
              </a:spcAft>
              <a:buClr>
                <a:srgbClr val="3A525F"/>
              </a:buClr>
              <a:buSzPts val="5200"/>
              <a:buNone/>
              <a:defRPr sz="5200">
                <a:solidFill>
                  <a:srgbClr val="3A525F"/>
                </a:solidFill>
              </a:defRPr>
            </a:lvl5pPr>
            <a:lvl6pPr lvl="5" algn="ctr" rtl="0">
              <a:spcBef>
                <a:spcPts val="0"/>
              </a:spcBef>
              <a:spcAft>
                <a:spcPts val="0"/>
              </a:spcAft>
              <a:buClr>
                <a:srgbClr val="3A525F"/>
              </a:buClr>
              <a:buSzPts val="5200"/>
              <a:buNone/>
              <a:defRPr sz="5200">
                <a:solidFill>
                  <a:srgbClr val="3A525F"/>
                </a:solidFill>
              </a:defRPr>
            </a:lvl6pPr>
            <a:lvl7pPr lvl="6" algn="ctr" rtl="0">
              <a:spcBef>
                <a:spcPts val="0"/>
              </a:spcBef>
              <a:spcAft>
                <a:spcPts val="0"/>
              </a:spcAft>
              <a:buClr>
                <a:srgbClr val="3A525F"/>
              </a:buClr>
              <a:buSzPts val="5200"/>
              <a:buNone/>
              <a:defRPr sz="5200">
                <a:solidFill>
                  <a:srgbClr val="3A525F"/>
                </a:solidFill>
              </a:defRPr>
            </a:lvl7pPr>
            <a:lvl8pPr lvl="7" algn="ctr" rtl="0">
              <a:spcBef>
                <a:spcPts val="0"/>
              </a:spcBef>
              <a:spcAft>
                <a:spcPts val="0"/>
              </a:spcAft>
              <a:buClr>
                <a:srgbClr val="3A525F"/>
              </a:buClr>
              <a:buSzPts val="5200"/>
              <a:buNone/>
              <a:defRPr sz="5200">
                <a:solidFill>
                  <a:srgbClr val="3A525F"/>
                </a:solidFill>
              </a:defRPr>
            </a:lvl8pPr>
            <a:lvl9pPr lvl="8" algn="ctr" rtl="0">
              <a:spcBef>
                <a:spcPts val="0"/>
              </a:spcBef>
              <a:spcAft>
                <a:spcPts val="0"/>
              </a:spcAft>
              <a:buClr>
                <a:srgbClr val="3A525F"/>
              </a:buClr>
              <a:buSzPts val="5200"/>
              <a:buNone/>
              <a:defRPr sz="5200">
                <a:solidFill>
                  <a:srgbClr val="3A525F"/>
                </a:solidFill>
              </a:defRPr>
            </a:lvl9pPr>
          </a:lstStyle>
          <a:p>
            <a:endParaRPr/>
          </a:p>
        </p:txBody>
      </p:sp>
      <p:sp>
        <p:nvSpPr>
          <p:cNvPr id="15" name="Shape 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2800"/>
              <a:buNone/>
              <a:defRPr sz="2800">
                <a:solidFill>
                  <a:srgbClr val="6F7070"/>
                </a:solidFill>
              </a:defRPr>
            </a:lvl2pPr>
            <a:lvl3pPr lvl="2" algn="ctr" rtl="0">
              <a:lnSpc>
                <a:spcPct val="100000"/>
              </a:lnSpc>
              <a:spcBef>
                <a:spcPts val="0"/>
              </a:spcBef>
              <a:spcAft>
                <a:spcPts val="0"/>
              </a:spcAft>
              <a:buClr>
                <a:srgbClr val="6F7070"/>
              </a:buClr>
              <a:buSzPts val="2800"/>
              <a:buNone/>
              <a:defRPr sz="2800">
                <a:solidFill>
                  <a:srgbClr val="6F7070"/>
                </a:solidFill>
              </a:defRPr>
            </a:lvl3pPr>
            <a:lvl4pPr lvl="3" algn="ctr" rtl="0">
              <a:lnSpc>
                <a:spcPct val="100000"/>
              </a:lnSpc>
              <a:spcBef>
                <a:spcPts val="0"/>
              </a:spcBef>
              <a:spcAft>
                <a:spcPts val="0"/>
              </a:spcAft>
              <a:buClr>
                <a:srgbClr val="6F7070"/>
              </a:buClr>
              <a:buSzPts val="2800"/>
              <a:buNone/>
              <a:defRPr sz="2800">
                <a:solidFill>
                  <a:srgbClr val="6F7070"/>
                </a:solidFill>
              </a:defRPr>
            </a:lvl4pPr>
            <a:lvl5pPr lvl="4" algn="ctr" rtl="0">
              <a:lnSpc>
                <a:spcPct val="100000"/>
              </a:lnSpc>
              <a:spcBef>
                <a:spcPts val="0"/>
              </a:spcBef>
              <a:spcAft>
                <a:spcPts val="0"/>
              </a:spcAft>
              <a:buClr>
                <a:srgbClr val="6F7070"/>
              </a:buClr>
              <a:buSzPts val="2800"/>
              <a:buNone/>
              <a:defRPr sz="2800">
                <a:solidFill>
                  <a:srgbClr val="6F7070"/>
                </a:solidFill>
              </a:defRPr>
            </a:lvl5pPr>
            <a:lvl6pPr lvl="5" algn="ctr" rtl="0">
              <a:lnSpc>
                <a:spcPct val="100000"/>
              </a:lnSpc>
              <a:spcBef>
                <a:spcPts val="0"/>
              </a:spcBef>
              <a:spcAft>
                <a:spcPts val="0"/>
              </a:spcAft>
              <a:buClr>
                <a:srgbClr val="6F7070"/>
              </a:buClr>
              <a:buSzPts val="2800"/>
              <a:buNone/>
              <a:defRPr sz="2800">
                <a:solidFill>
                  <a:srgbClr val="6F7070"/>
                </a:solidFill>
              </a:defRPr>
            </a:lvl6pPr>
            <a:lvl7pPr lvl="6" algn="ctr" rtl="0">
              <a:lnSpc>
                <a:spcPct val="100000"/>
              </a:lnSpc>
              <a:spcBef>
                <a:spcPts val="0"/>
              </a:spcBef>
              <a:spcAft>
                <a:spcPts val="0"/>
              </a:spcAft>
              <a:buClr>
                <a:srgbClr val="6F7070"/>
              </a:buClr>
              <a:buSzPts val="2800"/>
              <a:buNone/>
              <a:defRPr sz="2800">
                <a:solidFill>
                  <a:srgbClr val="6F7070"/>
                </a:solidFill>
              </a:defRPr>
            </a:lvl7pPr>
            <a:lvl8pPr lvl="7" algn="ctr" rtl="0">
              <a:lnSpc>
                <a:spcPct val="100000"/>
              </a:lnSpc>
              <a:spcBef>
                <a:spcPts val="0"/>
              </a:spcBef>
              <a:spcAft>
                <a:spcPts val="0"/>
              </a:spcAft>
              <a:buClr>
                <a:srgbClr val="6F7070"/>
              </a:buClr>
              <a:buSzPts val="2800"/>
              <a:buNone/>
              <a:defRPr sz="2800">
                <a:solidFill>
                  <a:srgbClr val="6F7070"/>
                </a:solidFill>
              </a:defRPr>
            </a:lvl8pPr>
            <a:lvl9pPr lvl="8" algn="ctr" rtl="0">
              <a:lnSpc>
                <a:spcPct val="100000"/>
              </a:lnSpc>
              <a:spcBef>
                <a:spcPts val="0"/>
              </a:spcBef>
              <a:spcAft>
                <a:spcPts val="0"/>
              </a:spcAft>
              <a:buClr>
                <a:srgbClr val="6F7070"/>
              </a:buClr>
              <a:buSzPts val="2800"/>
              <a:buNone/>
              <a:defRPr sz="2800">
                <a:solidFill>
                  <a:srgbClr val="6F7070"/>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99"/>
        <p:cNvGrpSpPr/>
        <p:nvPr/>
      </p:nvGrpSpPr>
      <p:grpSpPr>
        <a:xfrm>
          <a:off x="0" y="0"/>
          <a:ext cx="0" cy="0"/>
          <a:chOff x="0" y="0"/>
          <a:chExt cx="0" cy="0"/>
        </a:xfrm>
      </p:grpSpPr>
      <p:sp>
        <p:nvSpPr>
          <p:cNvPr id="100" name="Shape 100"/>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1" name="Shape 101"/>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2" name="Shape 102"/>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3" name="Shape 10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4" name="Shape 104"/>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1486AB"/>
        </a:solidFill>
        <a:effectLst/>
      </p:bgPr>
    </p:bg>
    <p:spTree>
      <p:nvGrpSpPr>
        <p:cNvPr id="1" name="Shape 1248"/>
        <p:cNvGrpSpPr/>
        <p:nvPr/>
      </p:nvGrpSpPr>
      <p:grpSpPr>
        <a:xfrm>
          <a:off x="0" y="0"/>
          <a:ext cx="0" cy="0"/>
          <a:chOff x="0" y="0"/>
          <a:chExt cx="0" cy="0"/>
        </a:xfrm>
      </p:grpSpPr>
      <p:sp>
        <p:nvSpPr>
          <p:cNvPr id="1249" name="Shape 1249"/>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0" name="Shape 1250"/>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51" name="Shape 1251"/>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2" name="Shape 1252"/>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53" name="Shape 1253"/>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4" name="Shape 1254"/>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55" name="Shape 1255"/>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p:cSld name="CUSTOM_3_1">
    <p:bg>
      <p:bgPr>
        <a:solidFill>
          <a:srgbClr val="3A525F"/>
        </a:solidFill>
        <a:effectLst/>
      </p:bgPr>
    </p:bg>
    <p:spTree>
      <p:nvGrpSpPr>
        <p:cNvPr id="1" name="Shape 1257"/>
        <p:cNvGrpSpPr/>
        <p:nvPr/>
      </p:nvGrpSpPr>
      <p:grpSpPr>
        <a:xfrm>
          <a:off x="0" y="0"/>
          <a:ext cx="0" cy="0"/>
          <a:chOff x="0" y="0"/>
          <a:chExt cx="0" cy="0"/>
        </a:xfrm>
      </p:grpSpPr>
      <p:sp>
        <p:nvSpPr>
          <p:cNvPr id="1258" name="Shape 1258"/>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9" name="Shape 1259"/>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60" name="Shape 1260"/>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1" name="Shape 1261"/>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62" name="Shape 1262"/>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1486AB"/>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3" name="Shape 1263"/>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64" name="Shape 1264"/>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1">
  <p:cSld name="CUSTOM_3_1_1">
    <p:bg>
      <p:bgPr>
        <a:solidFill>
          <a:srgbClr val="F8991D"/>
        </a:solidFill>
        <a:effectLst/>
      </p:bgPr>
    </p:bg>
    <p:spTree>
      <p:nvGrpSpPr>
        <p:cNvPr id="1" name="Shape 1266"/>
        <p:cNvGrpSpPr/>
        <p:nvPr/>
      </p:nvGrpSpPr>
      <p:grpSpPr>
        <a:xfrm>
          <a:off x="0" y="0"/>
          <a:ext cx="0" cy="0"/>
          <a:chOff x="0" y="0"/>
          <a:chExt cx="0" cy="0"/>
        </a:xfrm>
      </p:grpSpPr>
      <p:sp>
        <p:nvSpPr>
          <p:cNvPr id="1267" name="Shape 1267"/>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8" name="Shape 1268"/>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69" name="Shape 1269"/>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0" name="Shape 1270"/>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71" name="Shape 1271"/>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2" name="Shape 1272"/>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273" name="Shape 1273"/>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chemeClr val="lt1"/>
        </a:solidFill>
        <a:effectLst/>
      </p:bgPr>
    </p:bg>
    <p:spTree>
      <p:nvGrpSpPr>
        <p:cNvPr id="1" name="Shape 1275"/>
        <p:cNvGrpSpPr/>
        <p:nvPr/>
      </p:nvGrpSpPr>
      <p:grpSpPr>
        <a:xfrm>
          <a:off x="0" y="0"/>
          <a:ext cx="0" cy="0"/>
          <a:chOff x="0" y="0"/>
          <a:chExt cx="0" cy="0"/>
        </a:xfrm>
      </p:grpSpPr>
      <p:sp>
        <p:nvSpPr>
          <p:cNvPr id="1276" name="Shape 1276"/>
          <p:cNvSpPr/>
          <p:nvPr/>
        </p:nvSpPr>
        <p:spPr>
          <a:xfrm>
            <a:off x="0" y="0"/>
            <a:ext cx="4576500" cy="5152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7" name="Shape 127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78" name="Shape 1278"/>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80" name="Shape 1280"/>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p:cSld name="SECTION_TITLE_AND_DESCRIPTION_1">
    <p:bg>
      <p:bgPr>
        <a:solidFill>
          <a:schemeClr val="lt1"/>
        </a:solidFill>
        <a:effectLst/>
      </p:bgPr>
    </p:bg>
    <p:spTree>
      <p:nvGrpSpPr>
        <p:cNvPr id="1" name="Shape 1281"/>
        <p:cNvGrpSpPr/>
        <p:nvPr/>
      </p:nvGrpSpPr>
      <p:grpSpPr>
        <a:xfrm>
          <a:off x="0" y="0"/>
          <a:ext cx="0" cy="0"/>
          <a:chOff x="0" y="0"/>
          <a:chExt cx="0" cy="0"/>
        </a:xfrm>
      </p:grpSpPr>
      <p:sp>
        <p:nvSpPr>
          <p:cNvPr id="1282" name="Shape 1282"/>
          <p:cNvSpPr/>
          <p:nvPr/>
        </p:nvSpPr>
        <p:spPr>
          <a:xfrm>
            <a:off x="0" y="0"/>
            <a:ext cx="4576500" cy="5152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83" name="Shape 128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4" name="Shape 1284"/>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86" name="Shape 1286"/>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1">
  <p:cSld name="SECTION_TITLE_AND_DESCRIPTION_1_1">
    <p:bg>
      <p:bgPr>
        <a:solidFill>
          <a:schemeClr val="lt1"/>
        </a:solidFill>
        <a:effectLst/>
      </p:bgPr>
    </p:bg>
    <p:spTree>
      <p:nvGrpSpPr>
        <p:cNvPr id="1" name="Shape 1287"/>
        <p:cNvGrpSpPr/>
        <p:nvPr/>
      </p:nvGrpSpPr>
      <p:grpSpPr>
        <a:xfrm>
          <a:off x="0" y="0"/>
          <a:ext cx="0" cy="0"/>
          <a:chOff x="0" y="0"/>
          <a:chExt cx="0" cy="0"/>
        </a:xfrm>
      </p:grpSpPr>
      <p:sp>
        <p:nvSpPr>
          <p:cNvPr id="1288" name="Shape 1288"/>
          <p:cNvSpPr/>
          <p:nvPr/>
        </p:nvSpPr>
        <p:spPr>
          <a:xfrm>
            <a:off x="0" y="0"/>
            <a:ext cx="4576500" cy="5152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89" name="Shape 128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Clr>
                <a:srgbClr val="FFFFFF"/>
              </a:buClr>
              <a:buSzPts val="4200"/>
              <a:buNone/>
              <a:defRPr sz="4200">
                <a:solidFill>
                  <a:srgbClr val="FFFFFF"/>
                </a:solidFill>
              </a:defRPr>
            </a:lvl2pPr>
            <a:lvl3pPr lvl="2" algn="ctr" rtl="0">
              <a:spcBef>
                <a:spcPts val="0"/>
              </a:spcBef>
              <a:spcAft>
                <a:spcPts val="0"/>
              </a:spcAft>
              <a:buClr>
                <a:srgbClr val="FFFFFF"/>
              </a:buClr>
              <a:buSzPts val="4200"/>
              <a:buNone/>
              <a:defRPr sz="4200">
                <a:solidFill>
                  <a:srgbClr val="FFFFFF"/>
                </a:solidFill>
              </a:defRPr>
            </a:lvl3pPr>
            <a:lvl4pPr lvl="3" algn="ctr" rtl="0">
              <a:spcBef>
                <a:spcPts val="0"/>
              </a:spcBef>
              <a:spcAft>
                <a:spcPts val="0"/>
              </a:spcAft>
              <a:buClr>
                <a:srgbClr val="FFFFFF"/>
              </a:buClr>
              <a:buSzPts val="4200"/>
              <a:buNone/>
              <a:defRPr sz="4200">
                <a:solidFill>
                  <a:srgbClr val="FFFFFF"/>
                </a:solidFill>
              </a:defRPr>
            </a:lvl4pPr>
            <a:lvl5pPr lvl="4" algn="ctr" rtl="0">
              <a:spcBef>
                <a:spcPts val="0"/>
              </a:spcBef>
              <a:spcAft>
                <a:spcPts val="0"/>
              </a:spcAft>
              <a:buClr>
                <a:srgbClr val="FFFFFF"/>
              </a:buClr>
              <a:buSzPts val="4200"/>
              <a:buNone/>
              <a:defRPr sz="4200">
                <a:solidFill>
                  <a:srgbClr val="FFFFFF"/>
                </a:solidFill>
              </a:defRPr>
            </a:lvl5pPr>
            <a:lvl6pPr lvl="5" algn="ctr" rtl="0">
              <a:spcBef>
                <a:spcPts val="0"/>
              </a:spcBef>
              <a:spcAft>
                <a:spcPts val="0"/>
              </a:spcAft>
              <a:buClr>
                <a:srgbClr val="FFFFFF"/>
              </a:buClr>
              <a:buSzPts val="4200"/>
              <a:buNone/>
              <a:defRPr sz="4200">
                <a:solidFill>
                  <a:srgbClr val="FFFFFF"/>
                </a:solidFill>
              </a:defRPr>
            </a:lvl6pPr>
            <a:lvl7pPr lvl="6" algn="ctr" rtl="0">
              <a:spcBef>
                <a:spcPts val="0"/>
              </a:spcBef>
              <a:spcAft>
                <a:spcPts val="0"/>
              </a:spcAft>
              <a:buClr>
                <a:srgbClr val="FFFFFF"/>
              </a:buClr>
              <a:buSzPts val="4200"/>
              <a:buNone/>
              <a:defRPr sz="4200">
                <a:solidFill>
                  <a:srgbClr val="FFFFFF"/>
                </a:solidFill>
              </a:defRPr>
            </a:lvl7pPr>
            <a:lvl8pPr lvl="7" algn="ctr" rtl="0">
              <a:spcBef>
                <a:spcPts val="0"/>
              </a:spcBef>
              <a:spcAft>
                <a:spcPts val="0"/>
              </a:spcAft>
              <a:buClr>
                <a:srgbClr val="FFFFFF"/>
              </a:buClr>
              <a:buSzPts val="4200"/>
              <a:buNone/>
              <a:defRPr sz="4200">
                <a:solidFill>
                  <a:srgbClr val="FFFFFF"/>
                </a:solidFill>
              </a:defRPr>
            </a:lvl8pPr>
            <a:lvl9pPr lvl="8" algn="ctr" rtl="0">
              <a:spcBef>
                <a:spcPts val="0"/>
              </a:spcBef>
              <a:spcAft>
                <a:spcPts val="0"/>
              </a:spcAft>
              <a:buClr>
                <a:srgbClr val="FFFFFF"/>
              </a:buClr>
              <a:buSzPts val="4200"/>
              <a:buNone/>
              <a:defRPr sz="4200">
                <a:solidFill>
                  <a:srgbClr val="FFFFFF"/>
                </a:solidFill>
              </a:defRPr>
            </a:lvl9pPr>
          </a:lstStyle>
          <a:p>
            <a:endParaRPr/>
          </a:p>
        </p:txBody>
      </p:sp>
      <p:sp>
        <p:nvSpPr>
          <p:cNvPr id="1290" name="Shape 1290"/>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FFFFFF"/>
              </a:buClr>
              <a:buSzPts val="2100"/>
              <a:buNone/>
              <a:defRPr sz="2100">
                <a:solidFill>
                  <a:srgbClr val="FFFFFF"/>
                </a:solidFill>
              </a:defRPr>
            </a:lvl2pPr>
            <a:lvl3pPr lvl="2" algn="ctr" rtl="0">
              <a:lnSpc>
                <a:spcPct val="100000"/>
              </a:lnSpc>
              <a:spcBef>
                <a:spcPts val="0"/>
              </a:spcBef>
              <a:spcAft>
                <a:spcPts val="0"/>
              </a:spcAft>
              <a:buClr>
                <a:srgbClr val="FFFFFF"/>
              </a:buClr>
              <a:buSzPts val="2100"/>
              <a:buNone/>
              <a:defRPr sz="2100">
                <a:solidFill>
                  <a:srgbClr val="FFFFFF"/>
                </a:solidFill>
              </a:defRPr>
            </a:lvl3pPr>
            <a:lvl4pPr lvl="3" algn="ctr" rtl="0">
              <a:lnSpc>
                <a:spcPct val="100000"/>
              </a:lnSpc>
              <a:spcBef>
                <a:spcPts val="0"/>
              </a:spcBef>
              <a:spcAft>
                <a:spcPts val="0"/>
              </a:spcAft>
              <a:buClr>
                <a:srgbClr val="FFFFFF"/>
              </a:buClr>
              <a:buSzPts val="2100"/>
              <a:buNone/>
              <a:defRPr sz="2100">
                <a:solidFill>
                  <a:srgbClr val="FFFFFF"/>
                </a:solidFill>
              </a:defRPr>
            </a:lvl4pPr>
            <a:lvl5pPr lvl="4" algn="ctr" rtl="0">
              <a:lnSpc>
                <a:spcPct val="100000"/>
              </a:lnSpc>
              <a:spcBef>
                <a:spcPts val="0"/>
              </a:spcBef>
              <a:spcAft>
                <a:spcPts val="0"/>
              </a:spcAft>
              <a:buClr>
                <a:srgbClr val="FFFFFF"/>
              </a:buClr>
              <a:buSzPts val="2100"/>
              <a:buNone/>
              <a:defRPr sz="2100">
                <a:solidFill>
                  <a:srgbClr val="FFFFFF"/>
                </a:solidFill>
              </a:defRPr>
            </a:lvl5pPr>
            <a:lvl6pPr lvl="5" algn="ctr" rtl="0">
              <a:lnSpc>
                <a:spcPct val="100000"/>
              </a:lnSpc>
              <a:spcBef>
                <a:spcPts val="0"/>
              </a:spcBef>
              <a:spcAft>
                <a:spcPts val="0"/>
              </a:spcAft>
              <a:buClr>
                <a:srgbClr val="FFFFFF"/>
              </a:buClr>
              <a:buSzPts val="2100"/>
              <a:buNone/>
              <a:defRPr sz="2100">
                <a:solidFill>
                  <a:srgbClr val="FFFFFF"/>
                </a:solidFill>
              </a:defRPr>
            </a:lvl6pPr>
            <a:lvl7pPr lvl="6" algn="ctr" rtl="0">
              <a:lnSpc>
                <a:spcPct val="100000"/>
              </a:lnSpc>
              <a:spcBef>
                <a:spcPts val="0"/>
              </a:spcBef>
              <a:spcAft>
                <a:spcPts val="0"/>
              </a:spcAft>
              <a:buClr>
                <a:srgbClr val="FFFFFF"/>
              </a:buClr>
              <a:buSzPts val="2100"/>
              <a:buNone/>
              <a:defRPr sz="2100">
                <a:solidFill>
                  <a:srgbClr val="FFFFFF"/>
                </a:solidFill>
              </a:defRPr>
            </a:lvl7pPr>
            <a:lvl8pPr lvl="7" algn="ctr" rtl="0">
              <a:lnSpc>
                <a:spcPct val="100000"/>
              </a:lnSpc>
              <a:spcBef>
                <a:spcPts val="0"/>
              </a:spcBef>
              <a:spcAft>
                <a:spcPts val="0"/>
              </a:spcAft>
              <a:buClr>
                <a:srgbClr val="FFFFFF"/>
              </a:buClr>
              <a:buSzPts val="2100"/>
              <a:buNone/>
              <a:defRPr sz="2100">
                <a:solidFill>
                  <a:srgbClr val="FFFFFF"/>
                </a:solidFill>
              </a:defRPr>
            </a:lvl8pPr>
            <a:lvl9pPr lvl="8" algn="ctr" rtl="0">
              <a:lnSpc>
                <a:spcPct val="100000"/>
              </a:lnSpc>
              <a:spcBef>
                <a:spcPts val="0"/>
              </a:spcBef>
              <a:spcAft>
                <a:spcPts val="0"/>
              </a:spcAft>
              <a:buClr>
                <a:srgbClr val="FFFFFF"/>
              </a:buClr>
              <a:buSzPts val="2100"/>
              <a:buNone/>
              <a:defRPr sz="2100">
                <a:solidFill>
                  <a:srgbClr val="FFFFFF"/>
                </a:solidFill>
              </a:defRPr>
            </a:lvl9pPr>
          </a:lstStyle>
          <a:p>
            <a:endParaRPr/>
          </a:p>
        </p:txBody>
      </p:sp>
      <p:sp>
        <p:nvSpPr>
          <p:cNvPr id="1292" name="Shape 1292"/>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1293"/>
        <p:cNvGrpSpPr/>
        <p:nvPr/>
      </p:nvGrpSpPr>
      <p:grpSpPr>
        <a:xfrm>
          <a:off x="0" y="0"/>
          <a:ext cx="0" cy="0"/>
          <a:chOff x="0" y="0"/>
          <a:chExt cx="0" cy="0"/>
        </a:xfrm>
      </p:grpSpPr>
      <p:sp>
        <p:nvSpPr>
          <p:cNvPr id="1294" name="Shape 1294"/>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1486AB"/>
        </a:solidFill>
        <a:effectLst/>
      </p:bgPr>
    </p:bg>
    <p:spTree>
      <p:nvGrpSpPr>
        <p:cNvPr id="1" name="Shape 1296"/>
        <p:cNvGrpSpPr/>
        <p:nvPr/>
      </p:nvGrpSpPr>
      <p:grpSpPr>
        <a:xfrm>
          <a:off x="0" y="0"/>
          <a:ext cx="0" cy="0"/>
          <a:chOff x="0" y="0"/>
          <a:chExt cx="0" cy="0"/>
        </a:xfrm>
      </p:grpSpPr>
      <p:sp>
        <p:nvSpPr>
          <p:cNvPr id="1297" name="Shape 1297"/>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1">
  <p:cSld name="CAPTION_ONLY_2_1">
    <p:bg>
      <p:bgPr>
        <a:solidFill>
          <a:srgbClr val="3A525F"/>
        </a:solidFill>
        <a:effectLst/>
      </p:bgPr>
    </p:bg>
    <p:spTree>
      <p:nvGrpSpPr>
        <p:cNvPr id="1" name="Shape 1299"/>
        <p:cNvGrpSpPr/>
        <p:nvPr/>
      </p:nvGrpSpPr>
      <p:grpSpPr>
        <a:xfrm>
          <a:off x="0" y="0"/>
          <a:ext cx="0" cy="0"/>
          <a:chOff x="0" y="0"/>
          <a:chExt cx="0" cy="0"/>
        </a:xfrm>
      </p:grpSpPr>
      <p:sp>
        <p:nvSpPr>
          <p:cNvPr id="1300" name="Shape 1300"/>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1302"/>
        <p:cNvGrpSpPr/>
        <p:nvPr/>
      </p:nvGrpSpPr>
      <p:grpSpPr>
        <a:xfrm>
          <a:off x="0" y="0"/>
          <a:ext cx="0" cy="0"/>
          <a:chOff x="0" y="0"/>
          <a:chExt cx="0" cy="0"/>
        </a:xfrm>
      </p:grpSpPr>
      <p:sp>
        <p:nvSpPr>
          <p:cNvPr id="1303" name="Shape 1303"/>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304" name="Shape 1304"/>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3A525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106"/>
        <p:cNvGrpSpPr/>
        <p:nvPr/>
      </p:nvGrpSpPr>
      <p:grpSpPr>
        <a:xfrm>
          <a:off x="0" y="0"/>
          <a:ext cx="0" cy="0"/>
          <a:chOff x="0" y="0"/>
          <a:chExt cx="0" cy="0"/>
        </a:xfrm>
      </p:grpSpPr>
      <p:sp>
        <p:nvSpPr>
          <p:cNvPr id="107" name="Shape 10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8" name="Shape 108"/>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9" name="Shape 10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 name="Shape 11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1" name="Shape 111"/>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1306"/>
        <p:cNvGrpSpPr/>
        <p:nvPr/>
      </p:nvGrpSpPr>
      <p:grpSpPr>
        <a:xfrm>
          <a:off x="0" y="0"/>
          <a:ext cx="0" cy="0"/>
          <a:chOff x="0" y="0"/>
          <a:chExt cx="0" cy="0"/>
        </a:xfrm>
      </p:grpSpPr>
      <p:sp>
        <p:nvSpPr>
          <p:cNvPr id="1307" name="Shape 1307"/>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308" name="Shape 1308"/>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1310"/>
        <p:cNvGrpSpPr/>
        <p:nvPr/>
      </p:nvGrpSpPr>
      <p:grpSpPr>
        <a:xfrm>
          <a:off x="0" y="0"/>
          <a:ext cx="0" cy="0"/>
          <a:chOff x="0" y="0"/>
          <a:chExt cx="0" cy="0"/>
        </a:xfrm>
      </p:grpSpPr>
    </p:spTree>
  </p:cSld>
  <p:clrMapOvr>
    <a:masterClrMapping/>
  </p:clrMapOvr>
</p:sldLayout>
</file>

<file path=ppt/slideLayouts/slideLayout2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1486AB"/>
        </a:solidFill>
        <a:effectLst/>
      </p:bgPr>
    </p:bg>
    <p:spTree>
      <p:nvGrpSpPr>
        <p:cNvPr id="1" name="Shape 1312"/>
        <p:cNvGrpSpPr/>
        <p:nvPr/>
      </p:nvGrpSpPr>
      <p:grpSpPr>
        <a:xfrm>
          <a:off x="0" y="0"/>
          <a:ext cx="0" cy="0"/>
          <a:chOff x="0" y="0"/>
          <a:chExt cx="0" cy="0"/>
        </a:xfrm>
      </p:grpSpPr>
    </p:spTree>
  </p:cSld>
  <p:clrMapOvr>
    <a:masterClrMapping/>
  </p:clrMapOvr>
</p:sldLayout>
</file>

<file path=ppt/slideLayouts/slideLayout2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1314"/>
        <p:cNvGrpSpPr/>
        <p:nvPr/>
      </p:nvGrpSpPr>
      <p:grpSpPr>
        <a:xfrm>
          <a:off x="0" y="0"/>
          <a:ext cx="0" cy="0"/>
          <a:chOff x="0" y="0"/>
          <a:chExt cx="0" cy="0"/>
        </a:xfrm>
      </p:grpSpPr>
    </p:spTree>
  </p:cSld>
  <p:clrMapOvr>
    <a:masterClrMapping/>
  </p:clrMapOvr>
</p:sldLayout>
</file>

<file path=ppt/slideLayouts/slideLayout2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1486AB"/>
        </a:solidFill>
        <a:effectLst/>
      </p:bgPr>
    </p:bg>
    <p:spTree>
      <p:nvGrpSpPr>
        <p:cNvPr id="1" name="Shape 1316"/>
        <p:cNvGrpSpPr/>
        <p:nvPr/>
      </p:nvGrpSpPr>
      <p:grpSpPr>
        <a:xfrm>
          <a:off x="0" y="0"/>
          <a:ext cx="0" cy="0"/>
          <a:chOff x="0" y="0"/>
          <a:chExt cx="0" cy="0"/>
        </a:xfrm>
      </p:grpSpPr>
      <p:sp>
        <p:nvSpPr>
          <p:cNvPr id="1318" name="Shape 1318"/>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319" name="Shape 1319"/>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320" name="Shape 1320"/>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1321" name="Shape 1321"/>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22" name="Shape 1322"/>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323" name="Shape 1323"/>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1324"/>
        <p:cNvGrpSpPr/>
        <p:nvPr/>
      </p:nvGrpSpPr>
      <p:grpSpPr>
        <a:xfrm>
          <a:off x="0" y="0"/>
          <a:ext cx="0" cy="0"/>
          <a:chOff x="0" y="0"/>
          <a:chExt cx="0" cy="0"/>
        </a:xfrm>
      </p:grpSpPr>
      <p:sp>
        <p:nvSpPr>
          <p:cNvPr id="1326" name="Shape 1326"/>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327" name="Shape 1327"/>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328" name="Shape 1328"/>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1329" name="Shape 1329"/>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30" name="Shape 1330"/>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331" name="Shape 1331"/>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1486AB"/>
        </a:solidFill>
        <a:effectLst/>
      </p:bgPr>
    </p:bg>
    <p:spTree>
      <p:nvGrpSpPr>
        <p:cNvPr id="1" name="Shape 1332"/>
        <p:cNvGrpSpPr/>
        <p:nvPr/>
      </p:nvGrpSpPr>
      <p:grpSpPr>
        <a:xfrm>
          <a:off x="0" y="0"/>
          <a:ext cx="0" cy="0"/>
          <a:chOff x="0" y="0"/>
          <a:chExt cx="0" cy="0"/>
        </a:xfrm>
      </p:grpSpPr>
      <p:sp>
        <p:nvSpPr>
          <p:cNvPr id="1334" name="Shape 1334"/>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335" name="Shape 1335"/>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336" name="Shape 1336"/>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1337" name="Shape 1337"/>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338" name="Shape 1338"/>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1339"/>
        <p:cNvGrpSpPr/>
        <p:nvPr/>
      </p:nvGrpSpPr>
      <p:grpSpPr>
        <a:xfrm>
          <a:off x="0" y="0"/>
          <a:ext cx="0" cy="0"/>
          <a:chOff x="0" y="0"/>
          <a:chExt cx="0" cy="0"/>
        </a:xfrm>
      </p:grpSpPr>
      <p:sp>
        <p:nvSpPr>
          <p:cNvPr id="1341" name="Shape 1341"/>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342" name="Shape 1342"/>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343" name="Shape 1343"/>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1344" name="Shape 1344"/>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345" name="Shape 1345"/>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1">
  <p:cSld name="TITLE_1">
    <p:bg>
      <p:bgPr>
        <a:solidFill>
          <a:srgbClr val="3A525F"/>
        </a:solidFill>
        <a:effectLst/>
      </p:bgPr>
    </p:bg>
    <p:spTree>
      <p:nvGrpSpPr>
        <p:cNvPr id="1" name="Shape 1350"/>
        <p:cNvGrpSpPr/>
        <p:nvPr/>
      </p:nvGrpSpPr>
      <p:grpSpPr>
        <a:xfrm>
          <a:off x="0" y="0"/>
          <a:ext cx="0" cy="0"/>
          <a:chOff x="0" y="0"/>
          <a:chExt cx="0" cy="0"/>
        </a:xfrm>
      </p:grpSpPr>
      <p:sp>
        <p:nvSpPr>
          <p:cNvPr id="1351" name="Shape 1351"/>
          <p:cNvSpPr txBox="1">
            <a:spLocks noGrp="1"/>
          </p:cNvSpPr>
          <p:nvPr>
            <p:ph type="ctrTitle"/>
          </p:nvPr>
        </p:nvSpPr>
        <p:spPr>
          <a:xfrm>
            <a:off x="311700" y="1596200"/>
            <a:ext cx="8520600" cy="1000500"/>
          </a:xfrm>
          <a:prstGeom prst="rect">
            <a:avLst/>
          </a:prstGeom>
        </p:spPr>
        <p:txBody>
          <a:bodyPr spcFirstLastPara="1" wrap="square" lIns="91425" tIns="91425" rIns="91425" bIns="91425" anchor="t" anchorCtr="0"/>
          <a:lstStyle>
            <a:lvl1pPr lvl="0" algn="ctr" rtl="0">
              <a:spcBef>
                <a:spcPts val="0"/>
              </a:spcBef>
              <a:spcAft>
                <a:spcPts val="0"/>
              </a:spcAft>
              <a:buClr>
                <a:srgbClr val="FFFFFF"/>
              </a:buClr>
              <a:buSzPts val="4800"/>
              <a:buFont typeface="Open Sans"/>
              <a:buNone/>
              <a:defRPr sz="4800">
                <a:solidFill>
                  <a:srgbClr val="FFFFFF"/>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52" name="Shape 1352"/>
          <p:cNvSpPr txBox="1">
            <a:spLocks noGrp="1"/>
          </p:cNvSpPr>
          <p:nvPr>
            <p:ph type="subTitle" idx="1"/>
          </p:nvPr>
        </p:nvSpPr>
        <p:spPr>
          <a:xfrm>
            <a:off x="311700" y="26526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a:buNone/>
              <a:defRPr sz="20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p:cSld name="TITLE_1_2_1_1">
    <p:bg>
      <p:bgPr>
        <a:blipFill>
          <a:blip r:embed="rId2">
            <a:alphaModFix/>
          </a:blip>
          <a:stretch>
            <a:fillRect/>
          </a:stretch>
        </a:blipFill>
        <a:effectLst/>
      </p:bgPr>
    </p:bg>
    <p:spTree>
      <p:nvGrpSpPr>
        <p:cNvPr id="1" name="Shape 1354"/>
        <p:cNvGrpSpPr/>
        <p:nvPr/>
      </p:nvGrpSpPr>
      <p:grpSpPr>
        <a:xfrm>
          <a:off x="0" y="0"/>
          <a:ext cx="0" cy="0"/>
          <a:chOff x="0" y="0"/>
          <a:chExt cx="0" cy="0"/>
        </a:xfrm>
      </p:grpSpPr>
      <p:sp>
        <p:nvSpPr>
          <p:cNvPr id="1355" name="Shape 1355"/>
          <p:cNvSpPr txBox="1">
            <a:spLocks noGrp="1"/>
          </p:cNvSpPr>
          <p:nvPr>
            <p:ph type="ctrTitle"/>
          </p:nvPr>
        </p:nvSpPr>
        <p:spPr>
          <a:xfrm>
            <a:off x="311700" y="1619400"/>
            <a:ext cx="8520600" cy="1112100"/>
          </a:xfrm>
          <a:prstGeom prst="rect">
            <a:avLst/>
          </a:prstGeom>
        </p:spPr>
        <p:txBody>
          <a:bodyPr spcFirstLastPara="1" wrap="square" lIns="91425" tIns="91425" rIns="91425" bIns="91425" anchor="t" anchorCtr="0"/>
          <a:lstStyle>
            <a:lvl1pPr lvl="0" algn="ctr" rtl="0">
              <a:spcBef>
                <a:spcPts val="0"/>
              </a:spcBef>
              <a:spcAft>
                <a:spcPts val="0"/>
              </a:spcAft>
              <a:buClr>
                <a:srgbClr val="FFFFFF"/>
              </a:buClr>
              <a:buSzPts val="4800"/>
              <a:buFont typeface="Open Sans"/>
              <a:buNone/>
              <a:defRPr sz="4800">
                <a:solidFill>
                  <a:srgbClr val="FFFFFF"/>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56" name="Shape 1356"/>
          <p:cNvSpPr txBox="1">
            <a:spLocks noGrp="1"/>
          </p:cNvSpPr>
          <p:nvPr>
            <p:ph type="subTitle" idx="1"/>
          </p:nvPr>
        </p:nvSpPr>
        <p:spPr>
          <a:xfrm>
            <a:off x="311700" y="2731500"/>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a:buNone/>
              <a:defRPr sz="20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113"/>
        <p:cNvGrpSpPr/>
        <p:nvPr/>
      </p:nvGrpSpPr>
      <p:grpSpPr>
        <a:xfrm>
          <a:off x="0" y="0"/>
          <a:ext cx="0" cy="0"/>
          <a:chOff x="0" y="0"/>
          <a:chExt cx="0" cy="0"/>
        </a:xfrm>
      </p:grpSpPr>
      <p:sp>
        <p:nvSpPr>
          <p:cNvPr id="114" name="Shape 114"/>
          <p:cNvSpPr/>
          <p:nvPr/>
        </p:nvSpPr>
        <p:spPr>
          <a:xfrm>
            <a:off x="-6550" y="-4250"/>
            <a:ext cx="9144000" cy="1717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 name="Shape 115"/>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16" name="Shape 116"/>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7" name="Shape 117"/>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1">
  <p:cSld name="TITLE_1_2_1_1_1">
    <p:bg>
      <p:bgPr>
        <a:blipFill>
          <a:blip r:embed="rId2">
            <a:alphaModFix/>
          </a:blip>
          <a:stretch>
            <a:fillRect/>
          </a:stretch>
        </a:blipFill>
        <a:effectLst/>
      </p:bgPr>
    </p:bg>
    <p:spTree>
      <p:nvGrpSpPr>
        <p:cNvPr id="1" name="Shape 1358"/>
        <p:cNvGrpSpPr/>
        <p:nvPr/>
      </p:nvGrpSpPr>
      <p:grpSpPr>
        <a:xfrm>
          <a:off x="0" y="0"/>
          <a:ext cx="0" cy="0"/>
          <a:chOff x="0" y="0"/>
          <a:chExt cx="0" cy="0"/>
        </a:xfrm>
      </p:grpSpPr>
      <p:sp>
        <p:nvSpPr>
          <p:cNvPr id="1359" name="Shape 1359"/>
          <p:cNvSpPr txBox="1">
            <a:spLocks noGrp="1"/>
          </p:cNvSpPr>
          <p:nvPr>
            <p:ph type="ctrTitle"/>
          </p:nvPr>
        </p:nvSpPr>
        <p:spPr>
          <a:xfrm>
            <a:off x="311700" y="1619400"/>
            <a:ext cx="8520600" cy="1112100"/>
          </a:xfrm>
          <a:prstGeom prst="rect">
            <a:avLst/>
          </a:prstGeom>
        </p:spPr>
        <p:txBody>
          <a:bodyPr spcFirstLastPara="1" wrap="square" lIns="91425" tIns="91425" rIns="91425" bIns="91425" anchor="t" anchorCtr="0"/>
          <a:lstStyle>
            <a:lvl1pPr lvl="0" algn="ctr" rtl="0">
              <a:spcBef>
                <a:spcPts val="0"/>
              </a:spcBef>
              <a:spcAft>
                <a:spcPts val="0"/>
              </a:spcAft>
              <a:buClr>
                <a:srgbClr val="FFFFFF"/>
              </a:buClr>
              <a:buSzPts val="4800"/>
              <a:buFont typeface="Open Sans"/>
              <a:buNone/>
              <a:defRPr sz="4800">
                <a:solidFill>
                  <a:srgbClr val="FFFFFF"/>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60" name="Shape 1360"/>
          <p:cNvSpPr txBox="1">
            <a:spLocks noGrp="1"/>
          </p:cNvSpPr>
          <p:nvPr>
            <p:ph type="subTitle" idx="1"/>
          </p:nvPr>
        </p:nvSpPr>
        <p:spPr>
          <a:xfrm>
            <a:off x="311700" y="2731500"/>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a:buNone/>
              <a:defRPr sz="20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p:cSld name="TITLE_1_2_1_1_1_1_1">
    <p:bg>
      <p:bgPr>
        <a:blipFill>
          <a:blip r:embed="rId2">
            <a:alphaModFix/>
          </a:blip>
          <a:stretch>
            <a:fillRect/>
          </a:stretch>
        </a:blipFill>
        <a:effectLst/>
      </p:bgPr>
    </p:bg>
    <p:spTree>
      <p:nvGrpSpPr>
        <p:cNvPr id="1" name="Shape 1362"/>
        <p:cNvGrpSpPr/>
        <p:nvPr/>
      </p:nvGrpSpPr>
      <p:grpSpPr>
        <a:xfrm>
          <a:off x="0" y="0"/>
          <a:ext cx="0" cy="0"/>
          <a:chOff x="0" y="0"/>
          <a:chExt cx="0" cy="0"/>
        </a:xfrm>
      </p:grpSpPr>
      <p:sp>
        <p:nvSpPr>
          <p:cNvPr id="1363" name="Shape 136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1486AB"/>
              </a:buClr>
              <a:buSzPts val="5200"/>
              <a:buFont typeface="Open Sans"/>
              <a:buNone/>
              <a:defRPr sz="5200">
                <a:solidFill>
                  <a:srgbClr val="1486AB"/>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64" name="Shape 136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000"/>
              <a:buFont typeface="Open Sans"/>
              <a:buNone/>
              <a:defRPr sz="2000">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1486AB"/>
        </a:solidFill>
        <a:effectLst/>
      </p:bgPr>
    </p:bg>
    <p:spTree>
      <p:nvGrpSpPr>
        <p:cNvPr id="1" name="Shape 1366"/>
        <p:cNvGrpSpPr/>
        <p:nvPr/>
      </p:nvGrpSpPr>
      <p:grpSpPr>
        <a:xfrm>
          <a:off x="0" y="0"/>
          <a:ext cx="0" cy="0"/>
          <a:chOff x="0" y="0"/>
          <a:chExt cx="0" cy="0"/>
        </a:xfrm>
      </p:grpSpPr>
      <p:sp>
        <p:nvSpPr>
          <p:cNvPr id="1367" name="Shape 1367"/>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chemeClr val="lt1"/>
              </a:buClr>
              <a:buSzPts val="2000"/>
              <a:buFont typeface="Open Sans"/>
              <a:buNone/>
              <a:defRPr sz="2000">
                <a:solidFill>
                  <a:schemeClr val="lt1"/>
                </a:solidFill>
                <a:latin typeface="Open Sans"/>
                <a:ea typeface="Open Sans"/>
                <a:cs typeface="Open Sans"/>
                <a:sym typeface="Open Sans"/>
              </a:defRPr>
            </a:lvl1pPr>
            <a:lvl2pPr lvl="1" algn="ctr" rtl="0">
              <a:lnSpc>
                <a:spcPct val="100000"/>
              </a:lnSpc>
              <a:spcBef>
                <a:spcPts val="0"/>
              </a:spcBef>
              <a:spcAft>
                <a:spcPts val="0"/>
              </a:spcAft>
              <a:buClr>
                <a:schemeClr val="lt1"/>
              </a:buClr>
              <a:buSzPts val="2800"/>
              <a:buNone/>
              <a:defRPr sz="2800">
                <a:solidFill>
                  <a:schemeClr val="lt1"/>
                </a:solidFill>
              </a:defRPr>
            </a:lvl2pPr>
            <a:lvl3pPr lvl="2" algn="ctr" rtl="0">
              <a:lnSpc>
                <a:spcPct val="100000"/>
              </a:lnSpc>
              <a:spcBef>
                <a:spcPts val="0"/>
              </a:spcBef>
              <a:spcAft>
                <a:spcPts val="0"/>
              </a:spcAft>
              <a:buClr>
                <a:schemeClr val="lt1"/>
              </a:buClr>
              <a:buSzPts val="2800"/>
              <a:buNone/>
              <a:defRPr sz="2800">
                <a:solidFill>
                  <a:schemeClr val="lt1"/>
                </a:solidFill>
              </a:defRPr>
            </a:lvl3pPr>
            <a:lvl4pPr lvl="3" algn="ctr" rtl="0">
              <a:lnSpc>
                <a:spcPct val="100000"/>
              </a:lnSpc>
              <a:spcBef>
                <a:spcPts val="0"/>
              </a:spcBef>
              <a:spcAft>
                <a:spcPts val="0"/>
              </a:spcAft>
              <a:buClr>
                <a:schemeClr val="lt1"/>
              </a:buClr>
              <a:buSzPts val="2800"/>
              <a:buNone/>
              <a:defRPr sz="2800">
                <a:solidFill>
                  <a:schemeClr val="lt1"/>
                </a:solidFill>
              </a:defRPr>
            </a:lvl4pPr>
            <a:lvl5pPr lvl="4" algn="ctr" rtl="0">
              <a:lnSpc>
                <a:spcPct val="100000"/>
              </a:lnSpc>
              <a:spcBef>
                <a:spcPts val="0"/>
              </a:spcBef>
              <a:spcAft>
                <a:spcPts val="0"/>
              </a:spcAft>
              <a:buClr>
                <a:schemeClr val="lt1"/>
              </a:buClr>
              <a:buSzPts val="2800"/>
              <a:buNone/>
              <a:defRPr sz="2800">
                <a:solidFill>
                  <a:schemeClr val="lt1"/>
                </a:solidFill>
              </a:defRPr>
            </a:lvl5pPr>
            <a:lvl6pPr lvl="5" algn="ctr" rtl="0">
              <a:lnSpc>
                <a:spcPct val="100000"/>
              </a:lnSpc>
              <a:spcBef>
                <a:spcPts val="0"/>
              </a:spcBef>
              <a:spcAft>
                <a:spcPts val="0"/>
              </a:spcAft>
              <a:buClr>
                <a:schemeClr val="lt1"/>
              </a:buClr>
              <a:buSzPts val="2800"/>
              <a:buNone/>
              <a:defRPr sz="2800">
                <a:solidFill>
                  <a:schemeClr val="lt1"/>
                </a:solidFill>
              </a:defRPr>
            </a:lvl6pPr>
            <a:lvl7pPr lvl="6" algn="ctr" rtl="0">
              <a:lnSpc>
                <a:spcPct val="100000"/>
              </a:lnSpc>
              <a:spcBef>
                <a:spcPts val="0"/>
              </a:spcBef>
              <a:spcAft>
                <a:spcPts val="0"/>
              </a:spcAft>
              <a:buClr>
                <a:schemeClr val="lt1"/>
              </a:buClr>
              <a:buSzPts val="2800"/>
              <a:buNone/>
              <a:defRPr sz="2800">
                <a:solidFill>
                  <a:schemeClr val="lt1"/>
                </a:solidFill>
              </a:defRPr>
            </a:lvl7pPr>
            <a:lvl8pPr lvl="7" algn="ctr" rtl="0">
              <a:lnSpc>
                <a:spcPct val="100000"/>
              </a:lnSpc>
              <a:spcBef>
                <a:spcPts val="0"/>
              </a:spcBef>
              <a:spcAft>
                <a:spcPts val="0"/>
              </a:spcAft>
              <a:buClr>
                <a:schemeClr val="lt1"/>
              </a:buClr>
              <a:buSzPts val="2800"/>
              <a:buNone/>
              <a:defRPr sz="2800">
                <a:solidFill>
                  <a:schemeClr val="lt1"/>
                </a:solidFill>
              </a:defRPr>
            </a:lvl8pPr>
            <a:lvl9pPr lvl="8" algn="ctr" rtl="0">
              <a:lnSpc>
                <a:spcPct val="100000"/>
              </a:lnSpc>
              <a:spcBef>
                <a:spcPts val="0"/>
              </a:spcBef>
              <a:spcAft>
                <a:spcPts val="0"/>
              </a:spcAft>
              <a:buClr>
                <a:schemeClr val="lt1"/>
              </a:buClr>
              <a:buSzPts val="2800"/>
              <a:buNone/>
              <a:defRPr sz="2800">
                <a:solidFill>
                  <a:schemeClr val="lt1"/>
                </a:solidFill>
              </a:defRPr>
            </a:lvl9pPr>
          </a:lstStyle>
          <a:p>
            <a:endParaRPr/>
          </a:p>
        </p:txBody>
      </p:sp>
      <p:pic>
        <p:nvPicPr>
          <p:cNvPr id="1368" name="Shape 1368"/>
          <p:cNvPicPr preferRelativeResize="0"/>
          <p:nvPr/>
        </p:nvPicPr>
        <p:blipFill>
          <a:blip r:embed="rId2">
            <a:alphaModFix/>
          </a:blip>
          <a:stretch>
            <a:fillRect/>
          </a:stretch>
        </p:blipFill>
        <p:spPr>
          <a:xfrm>
            <a:off x="2144882" y="1582373"/>
            <a:ext cx="4854224" cy="1125325"/>
          </a:xfrm>
          <a:prstGeom prst="rect">
            <a:avLst/>
          </a:prstGeom>
          <a:noFill/>
          <a:ln>
            <a:noFill/>
          </a:ln>
        </p:spPr>
      </p:pic>
    </p:spTree>
  </p:cSld>
  <p:clrMapOvr>
    <a:masterClrMapping/>
  </p:clrMapOvr>
</p:sldLayout>
</file>

<file path=ppt/slideLayouts/slideLayout2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type="secHead">
  <p:cSld name="SECTION_HEADER">
    <p:bg>
      <p:bgPr>
        <a:solidFill>
          <a:srgbClr val="1486AB"/>
        </a:solidFill>
        <a:effectLst/>
      </p:bgPr>
    </p:bg>
    <p:spTree>
      <p:nvGrpSpPr>
        <p:cNvPr id="1" name="Shape 1369"/>
        <p:cNvGrpSpPr/>
        <p:nvPr/>
      </p:nvGrpSpPr>
      <p:grpSpPr>
        <a:xfrm>
          <a:off x="0" y="0"/>
          <a:ext cx="0" cy="0"/>
          <a:chOff x="0" y="0"/>
          <a:chExt cx="0" cy="0"/>
        </a:xfrm>
      </p:grpSpPr>
      <p:sp>
        <p:nvSpPr>
          <p:cNvPr id="1370" name="Shape 137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chemeClr val="lt1"/>
        </a:solidFill>
        <a:effectLst/>
      </p:bgPr>
    </p:bg>
    <p:spTree>
      <p:nvGrpSpPr>
        <p:cNvPr id="1" name="Shape 1372"/>
        <p:cNvGrpSpPr/>
        <p:nvPr/>
      </p:nvGrpSpPr>
      <p:grpSpPr>
        <a:xfrm>
          <a:off x="0" y="0"/>
          <a:ext cx="0" cy="0"/>
          <a:chOff x="0" y="0"/>
          <a:chExt cx="0" cy="0"/>
        </a:xfrm>
      </p:grpSpPr>
      <p:sp>
        <p:nvSpPr>
          <p:cNvPr id="1373" name="Shape 1373"/>
          <p:cNvSpPr/>
          <p:nvPr/>
        </p:nvSpPr>
        <p:spPr>
          <a:xfrm>
            <a:off x="-6550" y="-4250"/>
            <a:ext cx="9144000" cy="1153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4" name="Shape 1374"/>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75" name="Shape 1375"/>
          <p:cNvSpPr txBox="1">
            <a:spLocks noGrp="1"/>
          </p:cNvSpPr>
          <p:nvPr>
            <p:ph type="body" idx="1"/>
          </p:nvPr>
        </p:nvSpPr>
        <p:spPr>
          <a:xfrm>
            <a:off x="311700" y="1447600"/>
            <a:ext cx="7494600" cy="3278100"/>
          </a:xfrm>
          <a:prstGeom prst="rect">
            <a:avLst/>
          </a:prstGeom>
        </p:spPr>
        <p:txBody>
          <a:bodyPr spcFirstLastPara="1" wrap="square" lIns="91425" tIns="91425" rIns="91425" bIns="91425" anchor="t" anchorCtr="0"/>
          <a:lstStyle>
            <a:lvl1pPr marL="457200" lvl="0" indent="-342900" rtl="0">
              <a:spcBef>
                <a:spcPts val="0"/>
              </a:spcBef>
              <a:spcAft>
                <a:spcPts val="0"/>
              </a:spcAft>
              <a:buClr>
                <a:srgbClr val="B7B7B7"/>
              </a:buClr>
              <a:buSzPts val="1800"/>
              <a:buFont typeface="Open Sans"/>
              <a:buChar char="●"/>
              <a:defRPr>
                <a:latin typeface="Open Sans"/>
                <a:ea typeface="Open Sans"/>
                <a:cs typeface="Open Sans"/>
                <a:sym typeface="Open Sans"/>
              </a:defRPr>
            </a:lvl1pPr>
            <a:lvl2pPr marL="914400" lvl="1"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2pPr>
            <a:lvl3pPr marL="1371600" lvl="2"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3pPr>
            <a:lvl4pPr marL="1828800" lvl="3"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4pPr>
            <a:lvl5pPr marL="2286000" lvl="4"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5pPr>
            <a:lvl6pPr marL="2743200" lvl="5"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6pPr>
            <a:lvl7pPr marL="3200400" lvl="6"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7pPr>
            <a:lvl8pPr marL="3657600" lvl="7"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8pPr>
            <a:lvl9pPr marL="4114800" lvl="8" indent="-317500" rtl="0">
              <a:spcBef>
                <a:spcPts val="1600"/>
              </a:spcBef>
              <a:spcAft>
                <a:spcPts val="1600"/>
              </a:spcAft>
              <a:buClr>
                <a:srgbClr val="B7B7B7"/>
              </a:buClr>
              <a:buSzPts val="1400"/>
              <a:buFont typeface="Open Sans"/>
              <a:buChar char="■"/>
              <a:defRPr>
                <a:latin typeface="Open Sans"/>
                <a:ea typeface="Open Sans"/>
                <a:cs typeface="Open Sans"/>
                <a:sym typeface="Open Sans"/>
              </a:defRPr>
            </a:lvl9pPr>
          </a:lstStyle>
          <a:p>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2">
  <p:cSld name="TITLE_AND_BODY_1">
    <p:bg>
      <p:bgPr>
        <a:solidFill>
          <a:schemeClr val="lt1"/>
        </a:solidFill>
        <a:effectLst/>
      </p:bgPr>
    </p:bg>
    <p:spTree>
      <p:nvGrpSpPr>
        <p:cNvPr id="1" name="Shape 1377"/>
        <p:cNvGrpSpPr/>
        <p:nvPr/>
      </p:nvGrpSpPr>
      <p:grpSpPr>
        <a:xfrm>
          <a:off x="0" y="0"/>
          <a:ext cx="0" cy="0"/>
          <a:chOff x="0" y="0"/>
          <a:chExt cx="0" cy="0"/>
        </a:xfrm>
      </p:grpSpPr>
      <p:sp>
        <p:nvSpPr>
          <p:cNvPr id="1378" name="Shape 1378"/>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9" name="Shape 137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80" name="Shape 1380"/>
          <p:cNvSpPr txBox="1">
            <a:spLocks noGrp="1"/>
          </p:cNvSpPr>
          <p:nvPr>
            <p:ph type="subTitle" idx="1"/>
          </p:nvPr>
        </p:nvSpPr>
        <p:spPr>
          <a:xfrm>
            <a:off x="362425" y="101772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a:buNone/>
              <a:defRPr sz="1500">
                <a:solidFill>
                  <a:srgbClr val="FFFFFF"/>
                </a:solidFill>
                <a:latin typeface="Open Sans"/>
                <a:ea typeface="Open Sans"/>
                <a:cs typeface="Open Sans"/>
                <a:sym typeface="Ope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381" name="Shape 1381"/>
          <p:cNvSpPr txBox="1">
            <a:spLocks noGrp="1"/>
          </p:cNvSpPr>
          <p:nvPr>
            <p:ph type="body" idx="2"/>
          </p:nvPr>
        </p:nvSpPr>
        <p:spPr>
          <a:xfrm>
            <a:off x="362425" y="1713225"/>
            <a:ext cx="7584300" cy="3278100"/>
          </a:xfrm>
          <a:prstGeom prst="rect">
            <a:avLst/>
          </a:prstGeom>
        </p:spPr>
        <p:txBody>
          <a:bodyPr spcFirstLastPara="1" wrap="square" lIns="91425" tIns="91425" rIns="91425" bIns="91425" anchor="t" anchorCtr="0"/>
          <a:lstStyle>
            <a:lvl1pPr marL="457200" lvl="0" indent="-342900" rtl="0">
              <a:spcBef>
                <a:spcPts val="0"/>
              </a:spcBef>
              <a:spcAft>
                <a:spcPts val="0"/>
              </a:spcAft>
              <a:buClr>
                <a:srgbClr val="B7B7B7"/>
              </a:buClr>
              <a:buSzPts val="1800"/>
              <a:buFont typeface="Open Sans"/>
              <a:buChar char="●"/>
              <a:defRPr>
                <a:latin typeface="Open Sans"/>
                <a:ea typeface="Open Sans"/>
                <a:cs typeface="Open Sans"/>
                <a:sym typeface="Open Sans"/>
              </a:defRPr>
            </a:lvl1pPr>
            <a:lvl2pPr marL="914400" lvl="1"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2pPr>
            <a:lvl3pPr marL="1371600" lvl="2"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3pPr>
            <a:lvl4pPr marL="1828800" lvl="3"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4pPr>
            <a:lvl5pPr marL="2286000" lvl="4"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5pPr>
            <a:lvl6pPr marL="2743200" lvl="5"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6pPr>
            <a:lvl7pPr marL="3200400" lvl="6"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7pPr>
            <a:lvl8pPr marL="3657600" lvl="7"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8pPr>
            <a:lvl9pPr marL="4114800" lvl="8" indent="-317500" rtl="0">
              <a:spcBef>
                <a:spcPts val="1600"/>
              </a:spcBef>
              <a:spcAft>
                <a:spcPts val="1600"/>
              </a:spcAft>
              <a:buClr>
                <a:srgbClr val="B7B7B7"/>
              </a:buClr>
              <a:buSzPts val="1400"/>
              <a:buFont typeface="Open Sans"/>
              <a:buChar char="■"/>
              <a:defRPr>
                <a:latin typeface="Open Sans"/>
                <a:ea typeface="Open Sans"/>
                <a:cs typeface="Open Sans"/>
                <a:sym typeface="Open Sans"/>
              </a:defRPr>
            </a:lvl9pPr>
          </a:lstStyle>
          <a:p>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two columns" type="twoColTx">
  <p:cSld name="TITLE_AND_TWO_COLUMNS">
    <p:bg>
      <p:bgPr>
        <a:solidFill>
          <a:schemeClr val="lt1"/>
        </a:solidFill>
        <a:effectLst/>
      </p:bgPr>
    </p:bg>
    <p:spTree>
      <p:nvGrpSpPr>
        <p:cNvPr id="1" name="Shape 1383"/>
        <p:cNvGrpSpPr/>
        <p:nvPr/>
      </p:nvGrpSpPr>
      <p:grpSpPr>
        <a:xfrm>
          <a:off x="0" y="0"/>
          <a:ext cx="0" cy="0"/>
          <a:chOff x="0" y="0"/>
          <a:chExt cx="0" cy="0"/>
        </a:xfrm>
      </p:grpSpPr>
      <p:sp>
        <p:nvSpPr>
          <p:cNvPr id="1384" name="Shape 1384"/>
          <p:cNvSpPr/>
          <p:nvPr/>
        </p:nvSpPr>
        <p:spPr>
          <a:xfrm>
            <a:off x="-6550" y="-4250"/>
            <a:ext cx="9144000" cy="1153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85" name="Shape 1385"/>
          <p:cNvSpPr txBox="1">
            <a:spLocks noGrp="1"/>
          </p:cNvSpPr>
          <p:nvPr>
            <p:ph type="title"/>
          </p:nvPr>
        </p:nvSpPr>
        <p:spPr>
          <a:xfrm>
            <a:off x="311700" y="36882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a:buNone/>
              <a:defRPr sz="3600">
                <a:solidFill>
                  <a:srgbClr val="FFFFFF"/>
                </a:solidFill>
                <a:latin typeface="Open Sans"/>
                <a:ea typeface="Open Sans"/>
                <a:cs typeface="Open Sans"/>
                <a:sym typeface="Ope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86" name="Shape 1386"/>
          <p:cNvSpPr txBox="1">
            <a:spLocks noGrp="1"/>
          </p:cNvSpPr>
          <p:nvPr>
            <p:ph type="body" idx="1"/>
          </p:nvPr>
        </p:nvSpPr>
        <p:spPr>
          <a:xfrm>
            <a:off x="260075" y="1395350"/>
            <a:ext cx="3293700" cy="3278100"/>
          </a:xfrm>
          <a:prstGeom prst="rect">
            <a:avLst/>
          </a:prstGeom>
        </p:spPr>
        <p:txBody>
          <a:bodyPr spcFirstLastPara="1" wrap="square" lIns="91425" tIns="91425" rIns="91425" bIns="91425" anchor="t" anchorCtr="0"/>
          <a:lstStyle>
            <a:lvl1pPr marL="457200" lvl="0" indent="-317500" rtl="0">
              <a:spcBef>
                <a:spcPts val="0"/>
              </a:spcBef>
              <a:spcAft>
                <a:spcPts val="0"/>
              </a:spcAft>
              <a:buClr>
                <a:srgbClr val="B7B7B7"/>
              </a:buClr>
              <a:buSzPts val="1400"/>
              <a:buFont typeface="Open Sans"/>
              <a:buChar char="●"/>
              <a:defRPr sz="1400">
                <a:latin typeface="Open Sans"/>
                <a:ea typeface="Open Sans"/>
                <a:cs typeface="Open Sans"/>
                <a:sym typeface="Open Sans"/>
              </a:defRPr>
            </a:lvl1pPr>
            <a:lvl2pPr marL="914400" lvl="1"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Clr>
                <a:srgbClr val="B7B7B7"/>
              </a:buClr>
              <a:buSzPts val="1200"/>
              <a:buFont typeface="Open Sans"/>
              <a:buChar char="■"/>
              <a:defRPr sz="1200">
                <a:latin typeface="Open Sans"/>
                <a:ea typeface="Open Sans"/>
                <a:cs typeface="Open Sans"/>
                <a:sym typeface="Open Sans"/>
              </a:defRPr>
            </a:lvl9pPr>
          </a:lstStyle>
          <a:p>
            <a:endParaRPr/>
          </a:p>
        </p:txBody>
      </p:sp>
      <p:sp>
        <p:nvSpPr>
          <p:cNvPr id="1387" name="Shape 1387"/>
          <p:cNvSpPr txBox="1">
            <a:spLocks noGrp="1"/>
          </p:cNvSpPr>
          <p:nvPr>
            <p:ph type="body" idx="2"/>
          </p:nvPr>
        </p:nvSpPr>
        <p:spPr>
          <a:xfrm>
            <a:off x="4221325" y="1395350"/>
            <a:ext cx="3852900" cy="3278100"/>
          </a:xfrm>
          <a:prstGeom prst="rect">
            <a:avLst/>
          </a:prstGeom>
        </p:spPr>
        <p:txBody>
          <a:bodyPr spcFirstLastPara="1" wrap="square" lIns="91425" tIns="91425" rIns="91425" bIns="91425" anchor="t" anchorCtr="0"/>
          <a:lstStyle>
            <a:lvl1pPr marL="457200" lvl="0" indent="-317500" rtl="0">
              <a:spcBef>
                <a:spcPts val="0"/>
              </a:spcBef>
              <a:spcAft>
                <a:spcPts val="0"/>
              </a:spcAft>
              <a:buClr>
                <a:srgbClr val="B7B7B7"/>
              </a:buClr>
              <a:buSzPts val="1400"/>
              <a:buFont typeface="Open Sans"/>
              <a:buChar char="●"/>
              <a:defRPr sz="1400">
                <a:latin typeface="Open Sans"/>
                <a:ea typeface="Open Sans"/>
                <a:cs typeface="Open Sans"/>
                <a:sym typeface="Open Sans"/>
              </a:defRPr>
            </a:lvl1pPr>
            <a:lvl2pPr marL="914400" lvl="1"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Clr>
                <a:srgbClr val="B7B7B7"/>
              </a:buClr>
              <a:buSzPts val="1200"/>
              <a:buFont typeface="Open Sans"/>
              <a:buChar char="■"/>
              <a:defRPr sz="1200">
                <a:latin typeface="Open Sans"/>
                <a:ea typeface="Open Sans"/>
                <a:cs typeface="Open Sans"/>
                <a:sym typeface="Open Sans"/>
              </a:defRPr>
            </a:lvl9pPr>
          </a:lstStyle>
          <a:p>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389"/>
        <p:cNvGrpSpPr/>
        <p:nvPr/>
      </p:nvGrpSpPr>
      <p:grpSpPr>
        <a:xfrm>
          <a:off x="0" y="0"/>
          <a:ext cx="0" cy="0"/>
          <a:chOff x="0" y="0"/>
          <a:chExt cx="0" cy="0"/>
        </a:xfrm>
      </p:grpSpPr>
      <p:sp>
        <p:nvSpPr>
          <p:cNvPr id="1390" name="Shape 1390"/>
          <p:cNvSpPr txBox="1">
            <a:spLocks noGrp="1"/>
          </p:cNvSpPr>
          <p:nvPr>
            <p:ph type="title"/>
          </p:nvPr>
        </p:nvSpPr>
        <p:spPr>
          <a:xfrm>
            <a:off x="311700" y="555600"/>
            <a:ext cx="2808000" cy="755700"/>
          </a:xfrm>
          <a:prstGeom prst="rect">
            <a:avLst/>
          </a:prstGeom>
        </p:spPr>
        <p:txBody>
          <a:bodyPr spcFirstLastPara="1" wrap="square" lIns="91425" tIns="91425" rIns="91425" bIns="91425" anchor="t" anchorCtr="0"/>
          <a:lstStyle>
            <a:lvl1pPr lvl="0" rtl="0">
              <a:spcBef>
                <a:spcPts val="0"/>
              </a:spcBef>
              <a:spcAft>
                <a:spcPts val="0"/>
              </a:spcAft>
              <a:buClr>
                <a:srgbClr val="1486AB"/>
              </a:buClr>
              <a:buSzPts val="2400"/>
              <a:buFont typeface="Open Sans"/>
              <a:buNone/>
              <a:defRPr sz="2400">
                <a:solidFill>
                  <a:srgbClr val="1486AB"/>
                </a:solidFill>
                <a:latin typeface="Open Sans"/>
                <a:ea typeface="Open Sans"/>
                <a:cs typeface="Open Sans"/>
                <a:sym typeface="Open Sans"/>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391" name="Shape 1391"/>
          <p:cNvSpPr txBox="1">
            <a:spLocks noGrp="1"/>
          </p:cNvSpPr>
          <p:nvPr>
            <p:ph type="body" idx="1"/>
          </p:nvPr>
        </p:nvSpPr>
        <p:spPr>
          <a:xfrm>
            <a:off x="1999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B7B7B7"/>
              </a:buClr>
              <a:buSzPts val="1200"/>
              <a:buFont typeface="Open Sans"/>
              <a:buChar char="●"/>
              <a:defRPr sz="1200">
                <a:latin typeface="Open Sans"/>
                <a:ea typeface="Open Sans"/>
                <a:cs typeface="Open Sans"/>
                <a:sym typeface="Open Sans"/>
              </a:defRPr>
            </a:lvl1pPr>
            <a:lvl2pPr marL="914400" lvl="1"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Clr>
                <a:srgbClr val="B7B7B7"/>
              </a:buClr>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Clr>
                <a:srgbClr val="B7B7B7"/>
              </a:buClr>
              <a:buSzPts val="1200"/>
              <a:buFont typeface="Open Sans"/>
              <a:buChar char="■"/>
              <a:defRPr sz="1200">
                <a:latin typeface="Open Sans"/>
                <a:ea typeface="Open Sans"/>
                <a:cs typeface="Open Sans"/>
                <a:sym typeface="Open Sans"/>
              </a:defRPr>
            </a:lvl9pPr>
          </a:lstStyle>
          <a:p>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title and description">
  <p:cSld name="SECTION_TITLE_AND_DESCRIPTION">
    <p:bg>
      <p:bgPr>
        <a:solidFill>
          <a:schemeClr val="lt1"/>
        </a:solidFill>
        <a:effectLst/>
      </p:bgPr>
    </p:bg>
    <p:spTree>
      <p:nvGrpSpPr>
        <p:cNvPr id="1" name="Shape 1393"/>
        <p:cNvGrpSpPr/>
        <p:nvPr/>
      </p:nvGrpSpPr>
      <p:grpSpPr>
        <a:xfrm>
          <a:off x="0" y="0"/>
          <a:ext cx="0" cy="0"/>
          <a:chOff x="0" y="0"/>
          <a:chExt cx="0" cy="0"/>
        </a:xfrm>
      </p:grpSpPr>
      <p:sp>
        <p:nvSpPr>
          <p:cNvPr id="1394" name="Shape 1394"/>
          <p:cNvSpPr/>
          <p:nvPr/>
        </p:nvSpPr>
        <p:spPr>
          <a:xfrm>
            <a:off x="0" y="0"/>
            <a:ext cx="4576500" cy="5152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95" name="Shape 1395"/>
          <p:cNvSpPr txBox="1">
            <a:spLocks noGrp="1"/>
          </p:cNvSpPr>
          <p:nvPr>
            <p:ph type="title"/>
          </p:nvPr>
        </p:nvSpPr>
        <p:spPr>
          <a:xfrm>
            <a:off x="251125" y="308400"/>
            <a:ext cx="4045200" cy="1482300"/>
          </a:xfrm>
          <a:prstGeom prst="rect">
            <a:avLst/>
          </a:prstGeom>
        </p:spPr>
        <p:txBody>
          <a:bodyPr spcFirstLastPara="1" wrap="square" lIns="91425" tIns="91425" rIns="91425" bIns="91425" anchor="ctr" anchorCtr="0"/>
          <a:lstStyle>
            <a:lvl1pPr lvl="0" rtl="0">
              <a:lnSpc>
                <a:spcPct val="115000"/>
              </a:lnSpc>
              <a:spcBef>
                <a:spcPts val="0"/>
              </a:spcBef>
              <a:spcAft>
                <a:spcPts val="0"/>
              </a:spcAft>
              <a:buClr>
                <a:srgbClr val="FFFFFF"/>
              </a:buClr>
              <a:buSzPts val="3400"/>
              <a:buFont typeface="Open Sans"/>
              <a:buNone/>
              <a:defRPr sz="3400" b="1">
                <a:solidFill>
                  <a:srgbClr val="FFFFFF"/>
                </a:solidFill>
                <a:latin typeface="Open Sans"/>
                <a:ea typeface="Open Sans"/>
                <a:cs typeface="Open Sans"/>
                <a:sym typeface="Open Sans"/>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396" name="Shape 1396"/>
          <p:cNvSpPr txBox="1">
            <a:spLocks noGrp="1"/>
          </p:cNvSpPr>
          <p:nvPr>
            <p:ph type="subTitle" idx="1"/>
          </p:nvPr>
        </p:nvSpPr>
        <p:spPr>
          <a:xfrm>
            <a:off x="280150" y="1802100"/>
            <a:ext cx="4045200" cy="1235100"/>
          </a:xfrm>
          <a:prstGeom prst="rect">
            <a:avLst/>
          </a:prstGeom>
        </p:spPr>
        <p:txBody>
          <a:bodyPr spcFirstLastPara="1" wrap="square" lIns="91425" tIns="91425" rIns="91425" bIns="91425" anchor="t" anchorCtr="0"/>
          <a:lstStyle>
            <a:lvl1pPr lvl="0" rtl="0">
              <a:lnSpc>
                <a:spcPct val="115000"/>
              </a:lnSpc>
              <a:spcBef>
                <a:spcPts val="0"/>
              </a:spcBef>
              <a:spcAft>
                <a:spcPts val="0"/>
              </a:spcAft>
              <a:buClr>
                <a:srgbClr val="FFFFFF"/>
              </a:buClr>
              <a:buSzPts val="1500"/>
              <a:buFont typeface="Open Sans"/>
              <a:buNone/>
              <a:defRPr sz="15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397" name="Shape 1397"/>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Clr>
                <a:srgbClr val="B7B7B7"/>
              </a:buClr>
              <a:buSzPts val="1800"/>
              <a:buFont typeface="Open Sans"/>
              <a:buChar char="●"/>
              <a:defRPr>
                <a:latin typeface="Open Sans"/>
                <a:ea typeface="Open Sans"/>
                <a:cs typeface="Open Sans"/>
                <a:sym typeface="Open Sans"/>
              </a:defRPr>
            </a:lvl1pPr>
            <a:lvl2pPr marL="914400" lvl="1"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2pPr>
            <a:lvl3pPr marL="1371600" lvl="2"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3pPr>
            <a:lvl4pPr marL="1828800" lvl="3"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4pPr>
            <a:lvl5pPr marL="2286000" lvl="4"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5pPr>
            <a:lvl6pPr marL="2743200" lvl="5"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6pPr>
            <a:lvl7pPr marL="3200400" lvl="6"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7pPr>
            <a:lvl8pPr marL="3657600" lvl="7" indent="-317500" rtl="0">
              <a:spcBef>
                <a:spcPts val="1600"/>
              </a:spcBef>
              <a:spcAft>
                <a:spcPts val="0"/>
              </a:spcAft>
              <a:buClr>
                <a:srgbClr val="B7B7B7"/>
              </a:buClr>
              <a:buSzPts val="1400"/>
              <a:buFont typeface="Open Sans"/>
              <a:buChar char="○"/>
              <a:defRPr>
                <a:latin typeface="Open Sans"/>
                <a:ea typeface="Open Sans"/>
                <a:cs typeface="Open Sans"/>
                <a:sym typeface="Open Sans"/>
              </a:defRPr>
            </a:lvl8pPr>
            <a:lvl9pPr marL="4114800" lvl="8" indent="-317500" rtl="0">
              <a:spcBef>
                <a:spcPts val="1600"/>
              </a:spcBef>
              <a:spcAft>
                <a:spcPts val="1600"/>
              </a:spcAft>
              <a:buClr>
                <a:srgbClr val="B7B7B7"/>
              </a:buClr>
              <a:buSzPts val="1400"/>
              <a:buFont typeface="Open Sans"/>
              <a:buChar char="■"/>
              <a:defRPr>
                <a:latin typeface="Open Sans"/>
                <a:ea typeface="Open Sans"/>
                <a:cs typeface="Open Sans"/>
                <a:sym typeface="Open Sans"/>
              </a:defRPr>
            </a:lvl9pPr>
          </a:lstStyle>
          <a:p>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1399"/>
        <p:cNvGrpSpPr/>
        <p:nvPr/>
      </p:nvGrpSpPr>
      <p:grpSpPr>
        <a:xfrm>
          <a:off x="0" y="0"/>
          <a:ext cx="0" cy="0"/>
          <a:chOff x="0" y="0"/>
          <a:chExt cx="0" cy="0"/>
        </a:xfrm>
      </p:grpSpPr>
      <p:sp>
        <p:nvSpPr>
          <p:cNvPr id="1400" name="Shape 140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Font typeface="Open Sans"/>
              <a:buNone/>
              <a:defRPr>
                <a:latin typeface="Open Sans"/>
                <a:ea typeface="Open Sans"/>
                <a:cs typeface="Open Sans"/>
                <a:sym typeface="Open Sans"/>
              </a:defRPr>
            </a:lvl1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119"/>
        <p:cNvGrpSpPr/>
        <p:nvPr/>
      </p:nvGrpSpPr>
      <p:grpSpPr>
        <a:xfrm>
          <a:off x="0" y="0"/>
          <a:ext cx="0" cy="0"/>
          <a:chOff x="0" y="0"/>
          <a:chExt cx="0" cy="0"/>
        </a:xfrm>
      </p:grpSpPr>
      <p:sp>
        <p:nvSpPr>
          <p:cNvPr id="120" name="Shape 120"/>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 name="Shape 121"/>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22" name="Shape 122"/>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3" name="Shape 123"/>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2">
  <p:cSld name="CAPTION_ONLY_1">
    <p:bg>
      <p:bgPr>
        <a:solidFill>
          <a:srgbClr val="1486AB"/>
        </a:solidFill>
        <a:effectLst/>
      </p:bgPr>
    </p:bg>
    <p:spTree>
      <p:nvGrpSpPr>
        <p:cNvPr id="1" name="Shape 1402"/>
        <p:cNvGrpSpPr/>
        <p:nvPr/>
      </p:nvGrpSpPr>
      <p:grpSpPr>
        <a:xfrm>
          <a:off x="0" y="0"/>
          <a:ext cx="0" cy="0"/>
          <a:chOff x="0" y="0"/>
          <a:chExt cx="0" cy="0"/>
        </a:xfrm>
      </p:grpSpPr>
      <p:sp>
        <p:nvSpPr>
          <p:cNvPr id="1403" name="Shape 140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FFFFF"/>
              </a:buClr>
              <a:buSzPts val="1800"/>
              <a:buFont typeface="Open Sans"/>
              <a:buNone/>
              <a:defRPr>
                <a:solidFill>
                  <a:srgbClr val="FFFFFF"/>
                </a:solidFill>
                <a:latin typeface="Open Sans"/>
                <a:ea typeface="Open Sans"/>
                <a:cs typeface="Open Sans"/>
                <a:sym typeface="Open Sans"/>
              </a:defRPr>
            </a:lvl1pPr>
          </a:lstStyle>
          <a:p>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spTree>
      <p:nvGrpSpPr>
        <p:cNvPr id="1" name="Shape 1405"/>
        <p:cNvGrpSpPr/>
        <p:nvPr/>
      </p:nvGrpSpPr>
      <p:grpSpPr>
        <a:xfrm>
          <a:off x="0" y="0"/>
          <a:ext cx="0" cy="0"/>
          <a:chOff x="0" y="0"/>
          <a:chExt cx="0" cy="0"/>
        </a:xfrm>
      </p:grpSpPr>
      <p:sp>
        <p:nvSpPr>
          <p:cNvPr id="1406" name="Shape 1406"/>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407" name="Shape 140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Clr>
                <a:srgbClr val="1486AB"/>
              </a:buClr>
              <a:buSzPts val="1800"/>
              <a:buFont typeface="Open Sans"/>
              <a:buChar char="●"/>
              <a:defRPr>
                <a:latin typeface="Open Sans"/>
                <a:ea typeface="Open Sans"/>
                <a:cs typeface="Open Sans"/>
                <a:sym typeface="Open Sans"/>
              </a:defRPr>
            </a:lvl1pPr>
            <a:lvl2pPr marL="914400" lvl="1"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2pPr>
            <a:lvl3pPr marL="1371600" lvl="2"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3pPr>
            <a:lvl4pPr marL="1828800" lvl="3"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4pPr>
            <a:lvl5pPr marL="2286000" lvl="4"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5pPr>
            <a:lvl6pPr marL="2743200" lvl="5"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6pPr>
            <a:lvl7pPr marL="3200400" lvl="6"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7pPr>
            <a:lvl8pPr marL="3657600" lvl="7" indent="-317500" algn="ctr" rtl="0">
              <a:spcBef>
                <a:spcPts val="1600"/>
              </a:spcBef>
              <a:spcAft>
                <a:spcPts val="0"/>
              </a:spcAft>
              <a:buClr>
                <a:srgbClr val="1786AB"/>
              </a:buClr>
              <a:buSzPts val="1400"/>
              <a:buFont typeface="Open Sans"/>
              <a:buChar char="○"/>
              <a:defRPr>
                <a:latin typeface="Open Sans"/>
                <a:ea typeface="Open Sans"/>
                <a:cs typeface="Open Sans"/>
                <a:sym typeface="Open Sans"/>
              </a:defRPr>
            </a:lvl8pPr>
            <a:lvl9pPr marL="4114800" lvl="8" indent="-317500" algn="ctr" rtl="0">
              <a:spcBef>
                <a:spcPts val="1600"/>
              </a:spcBef>
              <a:spcAft>
                <a:spcPts val="1600"/>
              </a:spcAft>
              <a:buClr>
                <a:srgbClr val="1486AB"/>
              </a:buClr>
              <a:buSzPts val="1400"/>
              <a:buFont typeface="Open Sans"/>
              <a:buChar char="■"/>
              <a:defRPr>
                <a:latin typeface="Open Sans"/>
                <a:ea typeface="Open Sans"/>
                <a:cs typeface="Open Sans"/>
                <a:sym typeface="Open Sans"/>
              </a:defRPr>
            </a:lvl9pPr>
          </a:lstStyle>
          <a:p>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type="blank">
  <p:cSld name="BLANK">
    <p:bg>
      <p:bgPr>
        <a:solidFill>
          <a:schemeClr val="lt1"/>
        </a:solidFill>
        <a:effectLst/>
      </p:bgPr>
    </p:bg>
    <p:spTree>
      <p:nvGrpSpPr>
        <p:cNvPr id="1" name="Shape 1408"/>
        <p:cNvGrpSpPr/>
        <p:nvPr/>
      </p:nvGrpSpPr>
      <p:grpSpPr>
        <a:xfrm>
          <a:off x="0" y="0"/>
          <a:ext cx="0" cy="0"/>
          <a:chOff x="0" y="0"/>
          <a:chExt cx="0" cy="0"/>
        </a:xfrm>
      </p:grpSpPr>
    </p:spTree>
  </p:cSld>
  <p:clrMapOvr>
    <a:masterClrMapping/>
  </p:clrMapOvr>
</p:sldLayout>
</file>

<file path=ppt/slideLayouts/slideLayout2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2">
  <p:cSld name="BLANK_1">
    <p:bg>
      <p:bgPr>
        <a:solidFill>
          <a:srgbClr val="1486AB"/>
        </a:solidFill>
        <a:effectLst/>
      </p:bgPr>
    </p:bg>
    <p:spTree>
      <p:nvGrpSpPr>
        <p:cNvPr id="1" name="Shape 1410"/>
        <p:cNvGrpSpPr/>
        <p:nvPr/>
      </p:nvGrpSpPr>
      <p:grpSpPr>
        <a:xfrm>
          <a:off x="0" y="0"/>
          <a:ext cx="0" cy="0"/>
          <a:chOff x="0" y="0"/>
          <a:chExt cx="0" cy="0"/>
        </a:xfrm>
      </p:grpSpPr>
    </p:spTree>
  </p:cSld>
  <p:clrMapOvr>
    <a:masterClrMapping/>
  </p:clrMapOvr>
</p:sldLayout>
</file>

<file path=ppt/slideLayouts/slideLayout2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blue back">
  <p:cSld name="TITLE_1">
    <p:bg>
      <p:bgPr>
        <a:solidFill>
          <a:srgbClr val="1486AB"/>
        </a:solidFill>
        <a:effectLst/>
      </p:bgPr>
    </p:bg>
    <p:spTree>
      <p:nvGrpSpPr>
        <p:cNvPr id="1" name="Shape 1416"/>
        <p:cNvGrpSpPr/>
        <p:nvPr/>
      </p:nvGrpSpPr>
      <p:grpSpPr>
        <a:xfrm>
          <a:off x="0" y="0"/>
          <a:ext cx="0" cy="0"/>
          <a:chOff x="0" y="0"/>
          <a:chExt cx="0" cy="0"/>
        </a:xfrm>
      </p:grpSpPr>
      <p:sp>
        <p:nvSpPr>
          <p:cNvPr id="1417" name="Shape 141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18" name="Shape 141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1420"/>
        <p:cNvGrpSpPr/>
        <p:nvPr/>
      </p:nvGrpSpPr>
      <p:grpSpPr>
        <a:xfrm>
          <a:off x="0" y="0"/>
          <a:ext cx="0" cy="0"/>
          <a:chOff x="0" y="0"/>
          <a:chExt cx="0" cy="0"/>
        </a:xfrm>
      </p:grpSpPr>
      <p:sp>
        <p:nvSpPr>
          <p:cNvPr id="1421" name="Shape 142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22" name="Shape 142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1424"/>
        <p:cNvGrpSpPr/>
        <p:nvPr/>
      </p:nvGrpSpPr>
      <p:grpSpPr>
        <a:xfrm>
          <a:off x="0" y="0"/>
          <a:ext cx="0" cy="0"/>
          <a:chOff x="0" y="0"/>
          <a:chExt cx="0" cy="0"/>
        </a:xfrm>
      </p:grpSpPr>
      <p:sp>
        <p:nvSpPr>
          <p:cNvPr id="1425" name="Shape 142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26" name="Shape 142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1428"/>
        <p:cNvGrpSpPr/>
        <p:nvPr/>
      </p:nvGrpSpPr>
      <p:grpSpPr>
        <a:xfrm>
          <a:off x="0" y="0"/>
          <a:ext cx="0" cy="0"/>
          <a:chOff x="0" y="0"/>
          <a:chExt cx="0" cy="0"/>
        </a:xfrm>
      </p:grpSpPr>
      <p:sp>
        <p:nvSpPr>
          <p:cNvPr id="1429" name="Shape 14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30" name="Shape 1430"/>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p:cSld name="TITLE_1_2_1_1">
    <p:bg>
      <p:bgPr>
        <a:blipFill>
          <a:blip r:embed="rId2">
            <a:alphaModFix/>
          </a:blip>
          <a:stretch>
            <a:fillRect/>
          </a:stretch>
        </a:blipFill>
        <a:effectLst/>
      </p:bgPr>
    </p:bg>
    <p:spTree>
      <p:nvGrpSpPr>
        <p:cNvPr id="1" name="Shape 1432"/>
        <p:cNvGrpSpPr/>
        <p:nvPr/>
      </p:nvGrpSpPr>
      <p:grpSpPr>
        <a:xfrm>
          <a:off x="0" y="0"/>
          <a:ext cx="0" cy="0"/>
          <a:chOff x="0" y="0"/>
          <a:chExt cx="0" cy="0"/>
        </a:xfrm>
      </p:grpSpPr>
      <p:sp>
        <p:nvSpPr>
          <p:cNvPr id="1433" name="Shape 1433"/>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35" name="Shape 143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36" name="Shape 143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1437"/>
        <p:cNvGrpSpPr/>
        <p:nvPr/>
      </p:nvGrpSpPr>
      <p:grpSpPr>
        <a:xfrm>
          <a:off x="0" y="0"/>
          <a:ext cx="0" cy="0"/>
          <a:chOff x="0" y="0"/>
          <a:chExt cx="0" cy="0"/>
        </a:xfrm>
      </p:grpSpPr>
      <p:sp>
        <p:nvSpPr>
          <p:cNvPr id="1438" name="Shape 1438"/>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40" name="Shape 144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41" name="Shape 144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125"/>
        <p:cNvGrpSpPr/>
        <p:nvPr/>
      </p:nvGrpSpPr>
      <p:grpSpPr>
        <a:xfrm>
          <a:off x="0" y="0"/>
          <a:ext cx="0" cy="0"/>
          <a:chOff x="0" y="0"/>
          <a:chExt cx="0" cy="0"/>
        </a:xfrm>
      </p:grpSpPr>
      <p:sp>
        <p:nvSpPr>
          <p:cNvPr id="126" name="Shape 126"/>
          <p:cNvSpPr/>
          <p:nvPr/>
        </p:nvSpPr>
        <p:spPr>
          <a:xfrm>
            <a:off x="-6550" y="-4250"/>
            <a:ext cx="9144000" cy="1717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 name="Shape 127"/>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28" name="Shape 128"/>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9" name="Shape 12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0" name="Shape 130"/>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1442"/>
        <p:cNvGrpSpPr/>
        <p:nvPr/>
      </p:nvGrpSpPr>
      <p:grpSpPr>
        <a:xfrm>
          <a:off x="0" y="0"/>
          <a:ext cx="0" cy="0"/>
          <a:chOff x="0" y="0"/>
          <a:chExt cx="0" cy="0"/>
        </a:xfrm>
      </p:grpSpPr>
      <p:sp>
        <p:nvSpPr>
          <p:cNvPr id="1443" name="Shape 1443"/>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45" name="Shape 1445"/>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46" name="Shape 144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1447"/>
        <p:cNvGrpSpPr/>
        <p:nvPr/>
      </p:nvGrpSpPr>
      <p:grpSpPr>
        <a:xfrm>
          <a:off x="0" y="0"/>
          <a:ext cx="0" cy="0"/>
          <a:chOff x="0" y="0"/>
          <a:chExt cx="0" cy="0"/>
        </a:xfrm>
      </p:grpSpPr>
      <p:pic>
        <p:nvPicPr>
          <p:cNvPr id="1448" name="Shape 1448"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1450" name="Shape 1450"/>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451" name="Shape 145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1486AB"/>
        </a:solidFill>
        <a:effectLst/>
      </p:bgPr>
    </p:bg>
    <p:spTree>
      <p:nvGrpSpPr>
        <p:cNvPr id="1" name="Shape 1452"/>
        <p:cNvGrpSpPr/>
        <p:nvPr/>
      </p:nvGrpSpPr>
      <p:grpSpPr>
        <a:xfrm>
          <a:off x="0" y="0"/>
          <a:ext cx="0" cy="0"/>
          <a:chOff x="0" y="0"/>
          <a:chExt cx="0" cy="0"/>
        </a:xfrm>
      </p:grpSpPr>
      <p:sp>
        <p:nvSpPr>
          <p:cNvPr id="1453" name="Shape 1453"/>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chemeClr val="lt1"/>
              </a:buClr>
              <a:buSzPts val="2000"/>
              <a:buFont typeface="Open Sans SemiBold"/>
              <a:buNone/>
              <a:defRPr sz="2000">
                <a:solidFill>
                  <a:schemeClr val="lt1"/>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chemeClr val="lt1"/>
              </a:buClr>
              <a:buSzPts val="2800"/>
              <a:buNone/>
              <a:defRPr sz="2800">
                <a:solidFill>
                  <a:schemeClr val="lt1"/>
                </a:solidFill>
              </a:defRPr>
            </a:lvl2pPr>
            <a:lvl3pPr lvl="2" algn="ctr" rtl="0">
              <a:lnSpc>
                <a:spcPct val="100000"/>
              </a:lnSpc>
              <a:spcBef>
                <a:spcPts val="0"/>
              </a:spcBef>
              <a:spcAft>
                <a:spcPts val="0"/>
              </a:spcAft>
              <a:buClr>
                <a:schemeClr val="lt1"/>
              </a:buClr>
              <a:buSzPts val="2800"/>
              <a:buNone/>
              <a:defRPr sz="2800">
                <a:solidFill>
                  <a:schemeClr val="lt1"/>
                </a:solidFill>
              </a:defRPr>
            </a:lvl3pPr>
            <a:lvl4pPr lvl="3" algn="ctr" rtl="0">
              <a:lnSpc>
                <a:spcPct val="100000"/>
              </a:lnSpc>
              <a:spcBef>
                <a:spcPts val="0"/>
              </a:spcBef>
              <a:spcAft>
                <a:spcPts val="0"/>
              </a:spcAft>
              <a:buClr>
                <a:schemeClr val="lt1"/>
              </a:buClr>
              <a:buSzPts val="2800"/>
              <a:buNone/>
              <a:defRPr sz="2800">
                <a:solidFill>
                  <a:schemeClr val="lt1"/>
                </a:solidFill>
              </a:defRPr>
            </a:lvl4pPr>
            <a:lvl5pPr lvl="4" algn="ctr" rtl="0">
              <a:lnSpc>
                <a:spcPct val="100000"/>
              </a:lnSpc>
              <a:spcBef>
                <a:spcPts val="0"/>
              </a:spcBef>
              <a:spcAft>
                <a:spcPts val="0"/>
              </a:spcAft>
              <a:buClr>
                <a:schemeClr val="lt1"/>
              </a:buClr>
              <a:buSzPts val="2800"/>
              <a:buNone/>
              <a:defRPr sz="2800">
                <a:solidFill>
                  <a:schemeClr val="lt1"/>
                </a:solidFill>
              </a:defRPr>
            </a:lvl5pPr>
            <a:lvl6pPr lvl="5" algn="ctr" rtl="0">
              <a:lnSpc>
                <a:spcPct val="100000"/>
              </a:lnSpc>
              <a:spcBef>
                <a:spcPts val="0"/>
              </a:spcBef>
              <a:spcAft>
                <a:spcPts val="0"/>
              </a:spcAft>
              <a:buClr>
                <a:schemeClr val="lt1"/>
              </a:buClr>
              <a:buSzPts val="2800"/>
              <a:buNone/>
              <a:defRPr sz="2800">
                <a:solidFill>
                  <a:schemeClr val="lt1"/>
                </a:solidFill>
              </a:defRPr>
            </a:lvl6pPr>
            <a:lvl7pPr lvl="6" algn="ctr" rtl="0">
              <a:lnSpc>
                <a:spcPct val="100000"/>
              </a:lnSpc>
              <a:spcBef>
                <a:spcPts val="0"/>
              </a:spcBef>
              <a:spcAft>
                <a:spcPts val="0"/>
              </a:spcAft>
              <a:buClr>
                <a:schemeClr val="lt1"/>
              </a:buClr>
              <a:buSzPts val="2800"/>
              <a:buNone/>
              <a:defRPr sz="2800">
                <a:solidFill>
                  <a:schemeClr val="lt1"/>
                </a:solidFill>
              </a:defRPr>
            </a:lvl7pPr>
            <a:lvl8pPr lvl="7" algn="ctr" rtl="0">
              <a:lnSpc>
                <a:spcPct val="100000"/>
              </a:lnSpc>
              <a:spcBef>
                <a:spcPts val="0"/>
              </a:spcBef>
              <a:spcAft>
                <a:spcPts val="0"/>
              </a:spcAft>
              <a:buClr>
                <a:schemeClr val="lt1"/>
              </a:buClr>
              <a:buSzPts val="2800"/>
              <a:buNone/>
              <a:defRPr sz="2800">
                <a:solidFill>
                  <a:schemeClr val="lt1"/>
                </a:solidFill>
              </a:defRPr>
            </a:lvl8pPr>
            <a:lvl9pPr lvl="8" algn="ctr" rtl="0">
              <a:lnSpc>
                <a:spcPct val="100000"/>
              </a:lnSpc>
              <a:spcBef>
                <a:spcPts val="0"/>
              </a:spcBef>
              <a:spcAft>
                <a:spcPts val="0"/>
              </a:spcAft>
              <a:buClr>
                <a:schemeClr val="lt1"/>
              </a:buClr>
              <a:buSzPts val="2800"/>
              <a:buNone/>
              <a:defRPr sz="2800">
                <a:solidFill>
                  <a:schemeClr val="lt1"/>
                </a:solidFill>
              </a:defRPr>
            </a:lvl9pPr>
          </a:lstStyle>
          <a:p>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type="secHead">
  <p:cSld name="SECTION_HEADER">
    <p:bg>
      <p:bgPr>
        <a:solidFill>
          <a:srgbClr val="1486AB"/>
        </a:solidFill>
        <a:effectLst/>
      </p:bgPr>
    </p:bg>
    <p:spTree>
      <p:nvGrpSpPr>
        <p:cNvPr id="1" name="Shape 1455"/>
        <p:cNvGrpSpPr/>
        <p:nvPr/>
      </p:nvGrpSpPr>
      <p:grpSpPr>
        <a:xfrm>
          <a:off x="0" y="0"/>
          <a:ext cx="0" cy="0"/>
          <a:chOff x="0" y="0"/>
          <a:chExt cx="0" cy="0"/>
        </a:xfrm>
      </p:grpSpPr>
      <p:sp>
        <p:nvSpPr>
          <p:cNvPr id="1456" name="Shape 145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458" name="Shape 1458"/>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459" name="Shape 1459"/>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F9900"/>
        </a:solidFill>
        <a:effectLst/>
      </p:bgPr>
    </p:bg>
    <p:spTree>
      <p:nvGrpSpPr>
        <p:cNvPr id="1" name="Shape 1460"/>
        <p:cNvGrpSpPr/>
        <p:nvPr/>
      </p:nvGrpSpPr>
      <p:grpSpPr>
        <a:xfrm>
          <a:off x="0" y="0"/>
          <a:ext cx="0" cy="0"/>
          <a:chOff x="0" y="0"/>
          <a:chExt cx="0" cy="0"/>
        </a:xfrm>
      </p:grpSpPr>
      <p:sp>
        <p:nvSpPr>
          <p:cNvPr id="1461" name="Shape 1461"/>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463" name="Shape 1463"/>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464" name="Shape 1464"/>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1465"/>
        <p:cNvGrpSpPr/>
        <p:nvPr/>
      </p:nvGrpSpPr>
      <p:grpSpPr>
        <a:xfrm>
          <a:off x="0" y="0"/>
          <a:ext cx="0" cy="0"/>
          <a:chOff x="0" y="0"/>
          <a:chExt cx="0" cy="0"/>
        </a:xfrm>
      </p:grpSpPr>
      <p:sp>
        <p:nvSpPr>
          <p:cNvPr id="1466" name="Shape 146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468" name="Shape 1468"/>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469" name="Shape 1469"/>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section divider with vector ">
  <p:cSld name="SECTION_HEADER_1_1_1">
    <p:bg>
      <p:bgPr>
        <a:solidFill>
          <a:srgbClr val="1486AB"/>
        </a:solidFill>
        <a:effectLst/>
      </p:bgPr>
    </p:bg>
    <p:spTree>
      <p:nvGrpSpPr>
        <p:cNvPr id="1" name="Shape 1470"/>
        <p:cNvGrpSpPr/>
        <p:nvPr/>
      </p:nvGrpSpPr>
      <p:grpSpPr>
        <a:xfrm>
          <a:off x="0" y="0"/>
          <a:ext cx="0" cy="0"/>
          <a:chOff x="0" y="0"/>
          <a:chExt cx="0" cy="0"/>
        </a:xfrm>
      </p:grpSpPr>
      <p:sp>
        <p:nvSpPr>
          <p:cNvPr id="1472" name="Shape 1472"/>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73" name="Shape 1473"/>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1474"/>
        <p:cNvGrpSpPr/>
        <p:nvPr/>
      </p:nvGrpSpPr>
      <p:grpSpPr>
        <a:xfrm>
          <a:off x="0" y="0"/>
          <a:ext cx="0" cy="0"/>
          <a:chOff x="0" y="0"/>
          <a:chExt cx="0" cy="0"/>
        </a:xfrm>
      </p:grpSpPr>
      <p:sp>
        <p:nvSpPr>
          <p:cNvPr id="1476" name="Shape 1476"/>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77" name="Shape 1477"/>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1478"/>
        <p:cNvGrpSpPr/>
        <p:nvPr/>
      </p:nvGrpSpPr>
      <p:grpSpPr>
        <a:xfrm>
          <a:off x="0" y="0"/>
          <a:ext cx="0" cy="0"/>
          <a:chOff x="0" y="0"/>
          <a:chExt cx="0" cy="0"/>
        </a:xfrm>
      </p:grpSpPr>
      <p:sp>
        <p:nvSpPr>
          <p:cNvPr id="1480" name="Shape 1480"/>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1" name="Shape 1481"/>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1482"/>
        <p:cNvGrpSpPr/>
        <p:nvPr/>
      </p:nvGrpSpPr>
      <p:grpSpPr>
        <a:xfrm>
          <a:off x="0" y="0"/>
          <a:ext cx="0" cy="0"/>
          <a:chOff x="0" y="0"/>
          <a:chExt cx="0" cy="0"/>
        </a:xfrm>
      </p:grpSpPr>
      <p:sp>
        <p:nvSpPr>
          <p:cNvPr id="1483" name="Shape 148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4" name="Shape 148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132"/>
        <p:cNvGrpSpPr/>
        <p:nvPr/>
      </p:nvGrpSpPr>
      <p:grpSpPr>
        <a:xfrm>
          <a:off x="0" y="0"/>
          <a:ext cx="0" cy="0"/>
          <a:chOff x="0" y="0"/>
          <a:chExt cx="0" cy="0"/>
        </a:xfrm>
      </p:grpSpPr>
      <p:sp>
        <p:nvSpPr>
          <p:cNvPr id="133" name="Shape 133"/>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4" name="Shape 134"/>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35" name="Shape 135"/>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36" name="Shape 136"/>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7" name="Shape 137"/>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1486"/>
        <p:cNvGrpSpPr/>
        <p:nvPr/>
      </p:nvGrpSpPr>
      <p:grpSpPr>
        <a:xfrm>
          <a:off x="0" y="0"/>
          <a:ext cx="0" cy="0"/>
          <a:chOff x="0" y="0"/>
          <a:chExt cx="0" cy="0"/>
        </a:xfrm>
      </p:grpSpPr>
      <p:sp>
        <p:nvSpPr>
          <p:cNvPr id="1487" name="Shape 1487"/>
          <p:cNvSpPr/>
          <p:nvPr/>
        </p:nvSpPr>
        <p:spPr>
          <a:xfrm>
            <a:off x="0" y="0"/>
            <a:ext cx="9144000" cy="11493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88" name="Shape 1488"/>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9" name="Shape 1489"/>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1491"/>
        <p:cNvGrpSpPr/>
        <p:nvPr/>
      </p:nvGrpSpPr>
      <p:grpSpPr>
        <a:xfrm>
          <a:off x="0" y="0"/>
          <a:ext cx="0" cy="0"/>
          <a:chOff x="0" y="0"/>
          <a:chExt cx="0" cy="0"/>
        </a:xfrm>
      </p:grpSpPr>
      <p:sp>
        <p:nvSpPr>
          <p:cNvPr id="1492" name="Shape 1492"/>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93" name="Shape 1493"/>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94" name="Shape 1494"/>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title and body">
  <p:cSld name="TITLE_AND_BODY_2_1">
    <p:bg>
      <p:bgPr>
        <a:solidFill>
          <a:srgbClr val="1486AB"/>
        </a:solidFill>
        <a:effectLst/>
      </p:bgPr>
    </p:bg>
    <p:spTree>
      <p:nvGrpSpPr>
        <p:cNvPr id="1" name="Shape 1496"/>
        <p:cNvGrpSpPr/>
        <p:nvPr/>
      </p:nvGrpSpPr>
      <p:grpSpPr>
        <a:xfrm>
          <a:off x="0" y="0"/>
          <a:ext cx="0" cy="0"/>
          <a:chOff x="0" y="0"/>
          <a:chExt cx="0" cy="0"/>
        </a:xfrm>
      </p:grpSpPr>
      <p:sp>
        <p:nvSpPr>
          <p:cNvPr id="1497" name="Shape 149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498" name="Shape 1498"/>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499" name="Shape 149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0" name="Shape 150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01" name="Shape 1501"/>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1503"/>
        <p:cNvGrpSpPr/>
        <p:nvPr/>
      </p:nvGrpSpPr>
      <p:grpSpPr>
        <a:xfrm>
          <a:off x="0" y="0"/>
          <a:ext cx="0" cy="0"/>
          <a:chOff x="0" y="0"/>
          <a:chExt cx="0" cy="0"/>
        </a:xfrm>
      </p:grpSpPr>
      <p:sp>
        <p:nvSpPr>
          <p:cNvPr id="1504" name="Shape 1504"/>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05" name="Shape 1505"/>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506" name="Shape 1506"/>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7" name="Shape 1507"/>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08" name="Shape 1508"/>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1510"/>
        <p:cNvGrpSpPr/>
        <p:nvPr/>
      </p:nvGrpSpPr>
      <p:grpSpPr>
        <a:xfrm>
          <a:off x="0" y="0"/>
          <a:ext cx="0" cy="0"/>
          <a:chOff x="0" y="0"/>
          <a:chExt cx="0" cy="0"/>
        </a:xfrm>
      </p:grpSpPr>
      <p:sp>
        <p:nvSpPr>
          <p:cNvPr id="1511" name="Shape 15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12" name="Shape 1512"/>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513" name="Shape 1513"/>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14" name="Shape 1514"/>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15" name="Shape 1515"/>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1517"/>
        <p:cNvGrpSpPr/>
        <p:nvPr/>
      </p:nvGrpSpPr>
      <p:grpSpPr>
        <a:xfrm>
          <a:off x="0" y="0"/>
          <a:ext cx="0" cy="0"/>
          <a:chOff x="0" y="0"/>
          <a:chExt cx="0" cy="0"/>
        </a:xfrm>
      </p:grpSpPr>
      <p:sp>
        <p:nvSpPr>
          <p:cNvPr id="1518" name="Shape 1518"/>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19" name="Shape 1519"/>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521" name="Shape 1521"/>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22" name="Shape 1522"/>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1523"/>
        <p:cNvGrpSpPr/>
        <p:nvPr/>
      </p:nvGrpSpPr>
      <p:grpSpPr>
        <a:xfrm>
          <a:off x="0" y="0"/>
          <a:ext cx="0" cy="0"/>
          <a:chOff x="0" y="0"/>
          <a:chExt cx="0" cy="0"/>
        </a:xfrm>
      </p:grpSpPr>
      <p:sp>
        <p:nvSpPr>
          <p:cNvPr id="1524" name="Shape 1524"/>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25" name="Shape 1525"/>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527" name="Shape 1527"/>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28" name="Shape 1528"/>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529" name="Shape 1529"/>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1486AB"/>
        </a:solidFill>
        <a:effectLst/>
      </p:bgPr>
    </p:bg>
    <p:spTree>
      <p:nvGrpSpPr>
        <p:cNvPr id="1" name="Shape 1530"/>
        <p:cNvGrpSpPr/>
        <p:nvPr/>
      </p:nvGrpSpPr>
      <p:grpSpPr>
        <a:xfrm>
          <a:off x="0" y="0"/>
          <a:ext cx="0" cy="0"/>
          <a:chOff x="0" y="0"/>
          <a:chExt cx="0" cy="0"/>
        </a:xfrm>
      </p:grpSpPr>
      <p:sp>
        <p:nvSpPr>
          <p:cNvPr id="1531" name="Shape 153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32" name="Shape 1532"/>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33" name="Shape 153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34" name="Shape 1534"/>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535" name="Shape 1535"/>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37" name="Shape 1537"/>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1538"/>
        <p:cNvGrpSpPr/>
        <p:nvPr/>
      </p:nvGrpSpPr>
      <p:grpSpPr>
        <a:xfrm>
          <a:off x="0" y="0"/>
          <a:ext cx="0" cy="0"/>
          <a:chOff x="0" y="0"/>
          <a:chExt cx="0" cy="0"/>
        </a:xfrm>
      </p:grpSpPr>
      <p:sp>
        <p:nvSpPr>
          <p:cNvPr id="1539" name="Shape 1539"/>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40" name="Shape 1540"/>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41" name="Shape 1541"/>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42" name="Shape 1542"/>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543" name="Shape 1543"/>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45" name="Shape 1545"/>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1546"/>
        <p:cNvGrpSpPr/>
        <p:nvPr/>
      </p:nvGrpSpPr>
      <p:grpSpPr>
        <a:xfrm>
          <a:off x="0" y="0"/>
          <a:ext cx="0" cy="0"/>
          <a:chOff x="0" y="0"/>
          <a:chExt cx="0" cy="0"/>
        </a:xfrm>
      </p:grpSpPr>
      <p:sp>
        <p:nvSpPr>
          <p:cNvPr id="1547" name="Shape 154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48" name="Shape 1548"/>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49" name="Shape 1549"/>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50" name="Shape 1550"/>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551" name="Shape 1551"/>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53" name="Shape 1553"/>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3A525F"/>
        </a:solidFill>
        <a:effectLst/>
      </p:bgPr>
    </p:bg>
    <p:spTree>
      <p:nvGrpSpPr>
        <p:cNvPr id="1" name="Shape 139"/>
        <p:cNvGrpSpPr/>
        <p:nvPr/>
      </p:nvGrpSpPr>
      <p:grpSpPr>
        <a:xfrm>
          <a:off x="0" y="0"/>
          <a:ext cx="0" cy="0"/>
          <a:chOff x="0" y="0"/>
          <a:chExt cx="0" cy="0"/>
        </a:xfrm>
      </p:grpSpPr>
      <p:sp>
        <p:nvSpPr>
          <p:cNvPr id="140" name="Shape 140"/>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41" name="Shape 141"/>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2" name="Shape 142"/>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43" name="Shape 143"/>
          <p:cNvSpPr txBox="1">
            <a:spLocks noGrp="1"/>
          </p:cNvSpPr>
          <p:nvPr>
            <p:ph type="body" idx="1"/>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44" name="Shape 144"/>
          <p:cNvSpPr txBox="1">
            <a:spLocks noGrp="1"/>
          </p:cNvSpPr>
          <p:nvPr>
            <p:ph type="subTitle" idx="2"/>
          </p:nvPr>
        </p:nvSpPr>
        <p:spPr>
          <a:xfrm>
            <a:off x="2915025" y="365525"/>
            <a:ext cx="5756400" cy="895800"/>
          </a:xfrm>
          <a:prstGeom prst="rect">
            <a:avLst/>
          </a:prstGeom>
        </p:spPr>
        <p:txBody>
          <a:bodyPr spcFirstLastPara="1" wrap="square" lIns="91425" tIns="91425" rIns="91425" bIns="91425" anchor="t" anchorCtr="0"/>
          <a:lstStyle>
            <a:lvl1pPr lvl="0">
              <a:spcBef>
                <a:spcPts val="0"/>
              </a:spcBef>
              <a:spcAft>
                <a:spcPts val="0"/>
              </a:spcAft>
              <a:buNone/>
              <a:defRPr sz="1500">
                <a:latin typeface="Open Sans SemiBold"/>
                <a:ea typeface="Open Sans SemiBold"/>
                <a:cs typeface="Open Sans SemiBold"/>
                <a:sym typeface="Open Sans SemiBold"/>
              </a:defRPr>
            </a:lvl1pPr>
            <a:lvl2pPr lvl="1">
              <a:spcBef>
                <a:spcPts val="1600"/>
              </a:spcBef>
              <a:spcAft>
                <a:spcPts val="0"/>
              </a:spcAft>
              <a:buNone/>
              <a:defRPr>
                <a:latin typeface="Open Sans"/>
                <a:ea typeface="Open Sans"/>
                <a:cs typeface="Open Sans"/>
                <a:sym typeface="Open Sans"/>
              </a:defRPr>
            </a:lvl2pPr>
            <a:lvl3pPr lvl="2">
              <a:spcBef>
                <a:spcPts val="1600"/>
              </a:spcBef>
              <a:spcAft>
                <a:spcPts val="0"/>
              </a:spcAft>
              <a:buNone/>
              <a:defRPr>
                <a:latin typeface="Open Sans"/>
                <a:ea typeface="Open Sans"/>
                <a:cs typeface="Open Sans"/>
                <a:sym typeface="Open Sans"/>
              </a:defRPr>
            </a:lvl3pPr>
            <a:lvl4pPr lvl="3">
              <a:spcBef>
                <a:spcPts val="1600"/>
              </a:spcBef>
              <a:spcAft>
                <a:spcPts val="0"/>
              </a:spcAft>
              <a:buNone/>
              <a:defRPr>
                <a:latin typeface="Open Sans"/>
                <a:ea typeface="Open Sans"/>
                <a:cs typeface="Open Sans"/>
                <a:sym typeface="Open Sans"/>
              </a:defRPr>
            </a:lvl4pPr>
            <a:lvl5pPr lvl="4">
              <a:spcBef>
                <a:spcPts val="1600"/>
              </a:spcBef>
              <a:spcAft>
                <a:spcPts val="0"/>
              </a:spcAft>
              <a:buNone/>
              <a:defRPr>
                <a:latin typeface="Open Sans"/>
                <a:ea typeface="Open Sans"/>
                <a:cs typeface="Open Sans"/>
                <a:sym typeface="Open Sans"/>
              </a:defRPr>
            </a:lvl5pPr>
            <a:lvl6pPr lvl="5">
              <a:spcBef>
                <a:spcPts val="1600"/>
              </a:spcBef>
              <a:spcAft>
                <a:spcPts val="0"/>
              </a:spcAft>
              <a:buNone/>
              <a:defRPr>
                <a:latin typeface="Open Sans"/>
                <a:ea typeface="Open Sans"/>
                <a:cs typeface="Open Sans"/>
                <a:sym typeface="Open Sans"/>
              </a:defRPr>
            </a:lvl6pPr>
            <a:lvl7pPr lvl="6">
              <a:spcBef>
                <a:spcPts val="1600"/>
              </a:spcBef>
              <a:spcAft>
                <a:spcPts val="0"/>
              </a:spcAft>
              <a:buNone/>
              <a:defRPr>
                <a:latin typeface="Open Sans"/>
                <a:ea typeface="Open Sans"/>
                <a:cs typeface="Open Sans"/>
                <a:sym typeface="Open Sans"/>
              </a:defRPr>
            </a:lvl7pPr>
            <a:lvl8pPr lvl="7">
              <a:spcBef>
                <a:spcPts val="1600"/>
              </a:spcBef>
              <a:spcAft>
                <a:spcPts val="0"/>
              </a:spcAft>
              <a:buNone/>
              <a:defRPr>
                <a:latin typeface="Open Sans"/>
                <a:ea typeface="Open Sans"/>
                <a:cs typeface="Open Sans"/>
                <a:sym typeface="Open Sans"/>
              </a:defRPr>
            </a:lvl8pPr>
            <a:lvl9pPr lvl="8">
              <a:spcBef>
                <a:spcPts val="1600"/>
              </a:spcBef>
              <a:spcAft>
                <a:spcPts val="1600"/>
              </a:spcAft>
              <a:buNone/>
              <a:defRPr>
                <a:latin typeface="Open Sans"/>
                <a:ea typeface="Open Sans"/>
                <a:cs typeface="Open Sans"/>
                <a:sym typeface="Open Sans"/>
              </a:defRPr>
            </a:lvl9pPr>
          </a:lstStyle>
          <a:p>
            <a:endParaRPr/>
          </a:p>
        </p:txBody>
      </p:sp>
      <p:sp>
        <p:nvSpPr>
          <p:cNvPr id="145" name="Shape 145"/>
          <p:cNvSpPr txBox="1">
            <a:spLocks noGrp="1"/>
          </p:cNvSpPr>
          <p:nvPr>
            <p:ph type="body" idx="3"/>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554"/>
        <p:cNvGrpSpPr/>
        <p:nvPr/>
      </p:nvGrpSpPr>
      <p:grpSpPr>
        <a:xfrm>
          <a:off x="0" y="0"/>
          <a:ext cx="0" cy="0"/>
          <a:chOff x="0" y="0"/>
          <a:chExt cx="0" cy="0"/>
        </a:xfrm>
      </p:grpSpPr>
      <p:sp>
        <p:nvSpPr>
          <p:cNvPr id="1555" name="Shape 1555"/>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rt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57" name="Shape 1557"/>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1486AB"/>
        </a:solidFill>
        <a:effectLst/>
      </p:bgPr>
    </p:bg>
    <p:spTree>
      <p:nvGrpSpPr>
        <p:cNvPr id="1" name="Shape 1558"/>
        <p:cNvGrpSpPr/>
        <p:nvPr/>
      </p:nvGrpSpPr>
      <p:grpSpPr>
        <a:xfrm>
          <a:off x="0" y="0"/>
          <a:ext cx="0" cy="0"/>
          <a:chOff x="0" y="0"/>
          <a:chExt cx="0" cy="0"/>
        </a:xfrm>
      </p:grpSpPr>
      <p:sp>
        <p:nvSpPr>
          <p:cNvPr id="1559" name="Shape 155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60" name="Shape 156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61" name="Shape 1561"/>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62" name="Shape 1562"/>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564" name="Shape 156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565" name="Shape 156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
    <p:bg>
      <p:bgPr>
        <a:solidFill>
          <a:srgbClr val="1486AB"/>
        </a:solidFill>
        <a:effectLst/>
      </p:bgPr>
    </p:bg>
    <p:spTree>
      <p:nvGrpSpPr>
        <p:cNvPr id="1" name="Shape 1566"/>
        <p:cNvGrpSpPr/>
        <p:nvPr/>
      </p:nvGrpSpPr>
      <p:grpSpPr>
        <a:xfrm>
          <a:off x="0" y="0"/>
          <a:ext cx="0" cy="0"/>
          <a:chOff x="0" y="0"/>
          <a:chExt cx="0" cy="0"/>
        </a:xfrm>
      </p:grpSpPr>
      <p:sp>
        <p:nvSpPr>
          <p:cNvPr id="1567" name="Shape 156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68" name="Shape 156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69" name="Shape 1569"/>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570" name="Shape 1570"/>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1486AB"/>
        </a:solidFill>
        <a:effectLst/>
      </p:bgPr>
    </p:bg>
    <p:spTree>
      <p:nvGrpSpPr>
        <p:cNvPr id="1" name="Shape 1571"/>
        <p:cNvGrpSpPr/>
        <p:nvPr/>
      </p:nvGrpSpPr>
      <p:grpSpPr>
        <a:xfrm>
          <a:off x="0" y="0"/>
          <a:ext cx="0" cy="0"/>
          <a:chOff x="0" y="0"/>
          <a:chExt cx="0" cy="0"/>
        </a:xfrm>
      </p:grpSpPr>
      <p:sp>
        <p:nvSpPr>
          <p:cNvPr id="1572" name="Shape 157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73" name="Shape 157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74" name="Shape 1574"/>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75" name="Shape 1575"/>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577" name="Shape 157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578" name="Shape 157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579" name="Shape 1579"/>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0" name="Shape 1580"/>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1486AB"/>
        </a:solidFill>
        <a:effectLst/>
      </p:bgPr>
    </p:bg>
    <p:spTree>
      <p:nvGrpSpPr>
        <p:cNvPr id="1" name="Shape 1581"/>
        <p:cNvGrpSpPr/>
        <p:nvPr/>
      </p:nvGrpSpPr>
      <p:grpSpPr>
        <a:xfrm>
          <a:off x="0" y="0"/>
          <a:ext cx="0" cy="0"/>
          <a:chOff x="0" y="0"/>
          <a:chExt cx="0" cy="0"/>
        </a:xfrm>
      </p:grpSpPr>
      <p:sp>
        <p:nvSpPr>
          <p:cNvPr id="1582" name="Shape 158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3" name="Shape 158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85" name="Shape 158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586" name="Shape 158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587" name="Shape 1587"/>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8" name="Shape 1588"/>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1486AB"/>
        </a:solidFill>
        <a:effectLst/>
      </p:bgPr>
    </p:bg>
    <p:spTree>
      <p:nvGrpSpPr>
        <p:cNvPr id="1" name="Shape 1589"/>
        <p:cNvGrpSpPr/>
        <p:nvPr/>
      </p:nvGrpSpPr>
      <p:grpSpPr>
        <a:xfrm>
          <a:off x="0" y="0"/>
          <a:ext cx="0" cy="0"/>
          <a:chOff x="0" y="0"/>
          <a:chExt cx="0" cy="0"/>
        </a:xfrm>
      </p:grpSpPr>
      <p:sp>
        <p:nvSpPr>
          <p:cNvPr id="1590" name="Shape 159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91" name="Shape 159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93" name="Shape 159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594" name="Shape 159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595" name="Shape 1595"/>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96" name="Shape 1596"/>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597" name="Shape 1597"/>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98" name="Shape 1598"/>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1486AB"/>
        </a:solidFill>
        <a:effectLst/>
      </p:bgPr>
    </p:bg>
    <p:spTree>
      <p:nvGrpSpPr>
        <p:cNvPr id="1" name="Shape 1599"/>
        <p:cNvGrpSpPr/>
        <p:nvPr/>
      </p:nvGrpSpPr>
      <p:grpSpPr>
        <a:xfrm>
          <a:off x="0" y="0"/>
          <a:ext cx="0" cy="0"/>
          <a:chOff x="0" y="0"/>
          <a:chExt cx="0" cy="0"/>
        </a:xfrm>
      </p:grpSpPr>
      <p:sp>
        <p:nvSpPr>
          <p:cNvPr id="1600" name="Shape 160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01" name="Shape 160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03" name="Shape 160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604" name="Shape 160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605" name="Shape 1605"/>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1606" name="Shape 1606"/>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1486AB"/>
        </a:solidFill>
        <a:effectLst/>
      </p:bgPr>
    </p:bg>
    <p:spTree>
      <p:nvGrpSpPr>
        <p:cNvPr id="1" name="Shape 1607"/>
        <p:cNvGrpSpPr/>
        <p:nvPr/>
      </p:nvGrpSpPr>
      <p:grpSpPr>
        <a:xfrm>
          <a:off x="0" y="0"/>
          <a:ext cx="0" cy="0"/>
          <a:chOff x="0" y="0"/>
          <a:chExt cx="0" cy="0"/>
        </a:xfrm>
      </p:grpSpPr>
      <p:sp>
        <p:nvSpPr>
          <p:cNvPr id="1608" name="Shape 1608"/>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09" name="Shape 1609"/>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11" name="Shape 1611"/>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612" name="Shape 1612"/>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613" name="Shape 1613"/>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14" name="Shape 1614"/>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1486AB"/>
        </a:solidFill>
        <a:effectLst/>
      </p:bgPr>
    </p:bg>
    <p:spTree>
      <p:nvGrpSpPr>
        <p:cNvPr id="1" name="Shape 1615"/>
        <p:cNvGrpSpPr/>
        <p:nvPr/>
      </p:nvGrpSpPr>
      <p:grpSpPr>
        <a:xfrm>
          <a:off x="0" y="0"/>
          <a:ext cx="0" cy="0"/>
          <a:chOff x="0" y="0"/>
          <a:chExt cx="0" cy="0"/>
        </a:xfrm>
      </p:grpSpPr>
      <p:sp>
        <p:nvSpPr>
          <p:cNvPr id="1616" name="Shape 1616"/>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17" name="Shape 1617"/>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618" name="Shape 1618"/>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19" name="Shape 1619"/>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620" name="Shape 1620"/>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21" name="Shape 1621"/>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622" name="Shape 1622"/>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title and description">
  <p:cSld name="SECTION_TITLE_AND_DESCRIPTION">
    <p:bg>
      <p:bgPr>
        <a:solidFill>
          <a:schemeClr val="lt1"/>
        </a:solidFill>
        <a:effectLst/>
      </p:bgPr>
    </p:bg>
    <p:spTree>
      <p:nvGrpSpPr>
        <p:cNvPr id="1" name="Shape 1624"/>
        <p:cNvGrpSpPr/>
        <p:nvPr/>
      </p:nvGrpSpPr>
      <p:grpSpPr>
        <a:xfrm>
          <a:off x="0" y="0"/>
          <a:ext cx="0" cy="0"/>
          <a:chOff x="0" y="0"/>
          <a:chExt cx="0" cy="0"/>
        </a:xfrm>
      </p:grpSpPr>
      <p:sp>
        <p:nvSpPr>
          <p:cNvPr id="1625" name="Shape 1625"/>
          <p:cNvSpPr/>
          <p:nvPr/>
        </p:nvSpPr>
        <p:spPr>
          <a:xfrm>
            <a:off x="0" y="0"/>
            <a:ext cx="4576500" cy="5152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26" name="Shape 162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627" name="Shape 1627"/>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29" name="Shape 1629"/>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147"/>
        <p:cNvGrpSpPr/>
        <p:nvPr/>
      </p:nvGrpSpPr>
      <p:grpSpPr>
        <a:xfrm>
          <a:off x="0" y="0"/>
          <a:ext cx="0" cy="0"/>
          <a:chOff x="0" y="0"/>
          <a:chExt cx="0" cy="0"/>
        </a:xfrm>
      </p:grpSpPr>
      <p:sp>
        <p:nvSpPr>
          <p:cNvPr id="148" name="Shape 148"/>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49" name="Shape 14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 name="Shape 15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1" name="Shape 151"/>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52" name="Shape 152"/>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3" name="Shape 153"/>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1630"/>
        <p:cNvGrpSpPr/>
        <p:nvPr/>
      </p:nvGrpSpPr>
      <p:grpSpPr>
        <a:xfrm>
          <a:off x="0" y="0"/>
          <a:ext cx="0" cy="0"/>
          <a:chOff x="0" y="0"/>
          <a:chExt cx="0" cy="0"/>
        </a:xfrm>
      </p:grpSpPr>
      <p:sp>
        <p:nvSpPr>
          <p:cNvPr id="1631" name="Shape 1631"/>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1486AB"/>
        </a:solidFill>
        <a:effectLst/>
      </p:bgPr>
    </p:bg>
    <p:spTree>
      <p:nvGrpSpPr>
        <p:cNvPr id="1" name="Shape 1633"/>
        <p:cNvGrpSpPr/>
        <p:nvPr/>
      </p:nvGrpSpPr>
      <p:grpSpPr>
        <a:xfrm>
          <a:off x="0" y="0"/>
          <a:ext cx="0" cy="0"/>
          <a:chOff x="0" y="0"/>
          <a:chExt cx="0" cy="0"/>
        </a:xfrm>
      </p:grpSpPr>
      <p:sp>
        <p:nvSpPr>
          <p:cNvPr id="1634" name="Shape 1634"/>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1636"/>
        <p:cNvGrpSpPr/>
        <p:nvPr/>
      </p:nvGrpSpPr>
      <p:grpSpPr>
        <a:xfrm>
          <a:off x="0" y="0"/>
          <a:ext cx="0" cy="0"/>
          <a:chOff x="0" y="0"/>
          <a:chExt cx="0" cy="0"/>
        </a:xfrm>
      </p:grpSpPr>
      <p:sp>
        <p:nvSpPr>
          <p:cNvPr id="1637" name="Shape 1637"/>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638" name="Shape 1638"/>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3A525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1640"/>
        <p:cNvGrpSpPr/>
        <p:nvPr/>
      </p:nvGrpSpPr>
      <p:grpSpPr>
        <a:xfrm>
          <a:off x="0" y="0"/>
          <a:ext cx="0" cy="0"/>
          <a:chOff x="0" y="0"/>
          <a:chExt cx="0" cy="0"/>
        </a:xfrm>
      </p:grpSpPr>
      <p:sp>
        <p:nvSpPr>
          <p:cNvPr id="1641" name="Shape 1641"/>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642" name="Shape 1642"/>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1644"/>
        <p:cNvGrpSpPr/>
        <p:nvPr/>
      </p:nvGrpSpPr>
      <p:grpSpPr>
        <a:xfrm>
          <a:off x="0" y="0"/>
          <a:ext cx="0" cy="0"/>
          <a:chOff x="0" y="0"/>
          <a:chExt cx="0" cy="0"/>
        </a:xfrm>
      </p:grpSpPr>
    </p:spTree>
  </p:cSld>
  <p:clrMapOvr>
    <a:masterClrMapping/>
  </p:clrMapOvr>
</p:sldLayout>
</file>

<file path=ppt/slideLayouts/slideLayout2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1486AB"/>
        </a:solidFill>
        <a:effectLst/>
      </p:bgPr>
    </p:bg>
    <p:spTree>
      <p:nvGrpSpPr>
        <p:cNvPr id="1" name="Shape 1646"/>
        <p:cNvGrpSpPr/>
        <p:nvPr/>
      </p:nvGrpSpPr>
      <p:grpSpPr>
        <a:xfrm>
          <a:off x="0" y="0"/>
          <a:ext cx="0" cy="0"/>
          <a:chOff x="0" y="0"/>
          <a:chExt cx="0" cy="0"/>
        </a:xfrm>
      </p:grpSpPr>
    </p:spTree>
  </p:cSld>
  <p:clrMapOvr>
    <a:masterClrMapping/>
  </p:clrMapOvr>
</p:sldLayout>
</file>

<file path=ppt/slideLayouts/slideLayout2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1648"/>
        <p:cNvGrpSpPr/>
        <p:nvPr/>
      </p:nvGrpSpPr>
      <p:grpSpPr>
        <a:xfrm>
          <a:off x="0" y="0"/>
          <a:ext cx="0" cy="0"/>
          <a:chOff x="0" y="0"/>
          <a:chExt cx="0" cy="0"/>
        </a:xfrm>
      </p:grpSpPr>
    </p:spTree>
  </p:cSld>
  <p:clrMapOvr>
    <a:masterClrMapping/>
  </p:clrMapOvr>
</p:sldLayout>
</file>

<file path=ppt/slideLayouts/slideLayout2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1486AB"/>
        </a:solidFill>
        <a:effectLst/>
      </p:bgPr>
    </p:bg>
    <p:spTree>
      <p:nvGrpSpPr>
        <p:cNvPr id="1" name="Shape 1650"/>
        <p:cNvGrpSpPr/>
        <p:nvPr/>
      </p:nvGrpSpPr>
      <p:grpSpPr>
        <a:xfrm>
          <a:off x="0" y="0"/>
          <a:ext cx="0" cy="0"/>
          <a:chOff x="0" y="0"/>
          <a:chExt cx="0" cy="0"/>
        </a:xfrm>
      </p:grpSpPr>
      <p:sp>
        <p:nvSpPr>
          <p:cNvPr id="1652" name="Shape 1652"/>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653" name="Shape 1653"/>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654" name="Shape 1654"/>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1655" name="Shape 1655"/>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56" name="Shape 1656"/>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657" name="Shape 1657"/>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1658"/>
        <p:cNvGrpSpPr/>
        <p:nvPr/>
      </p:nvGrpSpPr>
      <p:grpSpPr>
        <a:xfrm>
          <a:off x="0" y="0"/>
          <a:ext cx="0" cy="0"/>
          <a:chOff x="0" y="0"/>
          <a:chExt cx="0" cy="0"/>
        </a:xfrm>
      </p:grpSpPr>
      <p:sp>
        <p:nvSpPr>
          <p:cNvPr id="1660" name="Shape 1660"/>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1661" name="Shape 1661"/>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1662" name="Shape 1662"/>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1663" name="Shape 1663"/>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64" name="Shape 1664"/>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1665" name="Shape 1665"/>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2">
  <p:cSld name="BIG_NUMBER_2">
    <p:spTree>
      <p:nvGrpSpPr>
        <p:cNvPr id="1" name="Shape 1666"/>
        <p:cNvGrpSpPr/>
        <p:nvPr/>
      </p:nvGrpSpPr>
      <p:grpSpPr>
        <a:xfrm>
          <a:off x="0" y="0"/>
          <a:ext cx="0" cy="0"/>
          <a:chOff x="0" y="0"/>
          <a:chExt cx="0" cy="0"/>
        </a:xfrm>
      </p:grpSpPr>
      <p:sp>
        <p:nvSpPr>
          <p:cNvPr id="1667" name="Shape 1667"/>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1668" name="Shape 166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Clr>
                <a:srgbClr val="1486AB"/>
              </a:buClr>
              <a:buSzPts val="1800"/>
              <a:buFont typeface="Open Sans"/>
              <a:buChar char="●"/>
              <a:defRPr>
                <a:latin typeface="Open Sans"/>
                <a:ea typeface="Open Sans"/>
                <a:cs typeface="Open Sans"/>
                <a:sym typeface="Open Sans"/>
              </a:defRPr>
            </a:lvl1pPr>
            <a:lvl2pPr marL="914400" lvl="1"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2pPr>
            <a:lvl3pPr marL="1371600" lvl="2"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3pPr>
            <a:lvl4pPr marL="1828800" lvl="3"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4pPr>
            <a:lvl5pPr marL="2286000" lvl="4"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5pPr>
            <a:lvl6pPr marL="2743200" lvl="5"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6pPr>
            <a:lvl7pPr marL="3200400" lvl="6" indent="-317500" algn="ctr" rtl="0">
              <a:spcBef>
                <a:spcPts val="1600"/>
              </a:spcBef>
              <a:spcAft>
                <a:spcPts val="0"/>
              </a:spcAft>
              <a:buClr>
                <a:srgbClr val="1486AB"/>
              </a:buClr>
              <a:buSzPts val="1400"/>
              <a:buFont typeface="Open Sans"/>
              <a:buChar char="●"/>
              <a:defRPr>
                <a:latin typeface="Open Sans"/>
                <a:ea typeface="Open Sans"/>
                <a:cs typeface="Open Sans"/>
                <a:sym typeface="Open Sans"/>
              </a:defRPr>
            </a:lvl7pPr>
            <a:lvl8pPr marL="3657600" lvl="7" indent="-317500" algn="ctr" rtl="0">
              <a:spcBef>
                <a:spcPts val="1600"/>
              </a:spcBef>
              <a:spcAft>
                <a:spcPts val="0"/>
              </a:spcAft>
              <a:buClr>
                <a:srgbClr val="1786AB"/>
              </a:buClr>
              <a:buSzPts val="1400"/>
              <a:buFont typeface="Open Sans"/>
              <a:buChar char="○"/>
              <a:defRPr>
                <a:latin typeface="Open Sans"/>
                <a:ea typeface="Open Sans"/>
                <a:cs typeface="Open Sans"/>
                <a:sym typeface="Open Sans"/>
              </a:defRPr>
            </a:lvl8pPr>
            <a:lvl9pPr marL="4114800" lvl="8" indent="-317500" algn="ctr" rtl="0">
              <a:spcBef>
                <a:spcPts val="1600"/>
              </a:spcBef>
              <a:spcAft>
                <a:spcPts val="1600"/>
              </a:spcAft>
              <a:buClr>
                <a:srgbClr val="1486AB"/>
              </a:buClr>
              <a:buSzPts val="1400"/>
              <a:buFont typeface="Open Sans"/>
              <a:buChar char="■"/>
              <a:defRPr>
                <a:latin typeface="Open Sans"/>
                <a:ea typeface="Open Sans"/>
                <a:cs typeface="Open Sans"/>
                <a:sym typeface="Open Sans"/>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155"/>
        <p:cNvGrpSpPr/>
        <p:nvPr/>
      </p:nvGrpSpPr>
      <p:grpSpPr>
        <a:xfrm>
          <a:off x="0" y="0"/>
          <a:ext cx="0" cy="0"/>
          <a:chOff x="0" y="0"/>
          <a:chExt cx="0" cy="0"/>
        </a:xfrm>
      </p:grpSpPr>
      <p:sp>
        <p:nvSpPr>
          <p:cNvPr id="156" name="Shape 15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7" name="Shape 157"/>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 name="Shape 158"/>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9" name="Shape 159"/>
          <p:cNvSpPr txBox="1">
            <a:spLocks noGrp="1"/>
          </p:cNvSpPr>
          <p:nvPr>
            <p:ph type="body" idx="1"/>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60" name="Shape 160"/>
          <p:cNvSpPr txBox="1">
            <a:spLocks noGrp="1"/>
          </p:cNvSpPr>
          <p:nvPr>
            <p:ph type="subTitle" idx="2"/>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61" name="Shape 161"/>
          <p:cNvSpPr txBox="1">
            <a:spLocks noGrp="1"/>
          </p:cNvSpPr>
          <p:nvPr>
            <p:ph type="body" idx="3"/>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p:cSld name="TITLE_2">
    <p:spTree>
      <p:nvGrpSpPr>
        <p:cNvPr id="1" name="Shape 1669"/>
        <p:cNvGrpSpPr/>
        <p:nvPr/>
      </p:nvGrpSpPr>
      <p:grpSpPr>
        <a:xfrm>
          <a:off x="0" y="0"/>
          <a:ext cx="0" cy="0"/>
          <a:chOff x="0" y="0"/>
          <a:chExt cx="0" cy="0"/>
        </a:xfrm>
      </p:grpSpPr>
      <p:sp>
        <p:nvSpPr>
          <p:cNvPr id="1670" name="Shape 1670"/>
          <p:cNvSpPr txBox="1">
            <a:spLocks noGrp="1"/>
          </p:cNvSpPr>
          <p:nvPr>
            <p:ph type="ctrTitle"/>
          </p:nvPr>
        </p:nvSpPr>
        <p:spPr>
          <a:xfrm>
            <a:off x="1143000" y="841772"/>
            <a:ext cx="6858000" cy="1790700"/>
          </a:xfrm>
          <a:prstGeom prst="rect">
            <a:avLst/>
          </a:prstGeom>
          <a:noFill/>
          <a:ln>
            <a:noFill/>
          </a:ln>
        </p:spPr>
        <p:txBody>
          <a:bodyPr spcFirstLastPara="1" wrap="square" lIns="91425" tIns="91425" rIns="91425" bIns="91425" anchor="b" anchorCtr="0"/>
          <a:lstStyle>
            <a:lvl1pPr marL="0" marR="0" lvl="0" indent="0" algn="ctr" rtl="0">
              <a:lnSpc>
                <a:spcPct val="90000"/>
              </a:lnSpc>
              <a:spcBef>
                <a:spcPts val="0"/>
              </a:spcBef>
              <a:spcAft>
                <a:spcPts val="0"/>
              </a:spcAft>
              <a:buClr>
                <a:schemeClr val="dk1"/>
              </a:buClr>
              <a:buSzPts val="2800"/>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spcAft>
                <a:spcPts val="0"/>
              </a:spcAft>
              <a:buSzPts val="2800"/>
              <a:buNone/>
              <a:defRPr sz="1400"/>
            </a:lvl2pPr>
            <a:lvl3pPr lvl="2" indent="0" rtl="0">
              <a:spcBef>
                <a:spcPts val="0"/>
              </a:spcBef>
              <a:spcAft>
                <a:spcPts val="0"/>
              </a:spcAft>
              <a:buSzPts val="2800"/>
              <a:buNone/>
              <a:defRPr sz="1400"/>
            </a:lvl3pPr>
            <a:lvl4pPr lvl="3" indent="0" rtl="0">
              <a:spcBef>
                <a:spcPts val="0"/>
              </a:spcBef>
              <a:spcAft>
                <a:spcPts val="0"/>
              </a:spcAft>
              <a:buSzPts val="2800"/>
              <a:buNone/>
              <a:defRPr sz="1400"/>
            </a:lvl4pPr>
            <a:lvl5pPr lvl="4" indent="0" rtl="0">
              <a:spcBef>
                <a:spcPts val="0"/>
              </a:spcBef>
              <a:spcAft>
                <a:spcPts val="0"/>
              </a:spcAft>
              <a:buSzPts val="2800"/>
              <a:buNone/>
              <a:defRPr sz="1400"/>
            </a:lvl5pPr>
            <a:lvl6pPr lvl="5" indent="0" rtl="0">
              <a:spcBef>
                <a:spcPts val="0"/>
              </a:spcBef>
              <a:spcAft>
                <a:spcPts val="0"/>
              </a:spcAft>
              <a:buSzPts val="2800"/>
              <a:buNone/>
              <a:defRPr sz="1400"/>
            </a:lvl6pPr>
            <a:lvl7pPr lvl="6" indent="0" rtl="0">
              <a:spcBef>
                <a:spcPts val="0"/>
              </a:spcBef>
              <a:spcAft>
                <a:spcPts val="0"/>
              </a:spcAft>
              <a:buSzPts val="2800"/>
              <a:buNone/>
              <a:defRPr sz="1400"/>
            </a:lvl7pPr>
            <a:lvl8pPr lvl="7" indent="0" rtl="0">
              <a:spcBef>
                <a:spcPts val="0"/>
              </a:spcBef>
              <a:spcAft>
                <a:spcPts val="0"/>
              </a:spcAft>
              <a:buSzPts val="2800"/>
              <a:buNone/>
              <a:defRPr sz="1400"/>
            </a:lvl8pPr>
            <a:lvl9pPr lvl="8" indent="0" rtl="0">
              <a:spcBef>
                <a:spcPts val="0"/>
              </a:spcBef>
              <a:spcAft>
                <a:spcPts val="0"/>
              </a:spcAft>
              <a:buSzPts val="2800"/>
              <a:buNone/>
              <a:defRPr sz="1400"/>
            </a:lvl9pPr>
          </a:lstStyle>
          <a:p>
            <a:endParaRPr/>
          </a:p>
        </p:txBody>
      </p:sp>
      <p:sp>
        <p:nvSpPr>
          <p:cNvPr id="1671" name="Shape 1671"/>
          <p:cNvSpPr txBox="1">
            <a:spLocks noGrp="1"/>
          </p:cNvSpPr>
          <p:nvPr>
            <p:ph type="subTitle" idx="1"/>
          </p:nvPr>
        </p:nvSpPr>
        <p:spPr>
          <a:xfrm>
            <a:off x="1143000" y="2701528"/>
            <a:ext cx="6858000" cy="1241700"/>
          </a:xfrm>
          <a:prstGeom prst="rect">
            <a:avLst/>
          </a:prstGeom>
          <a:noFill/>
          <a:ln>
            <a:noFill/>
          </a:ln>
        </p:spPr>
        <p:txBody>
          <a:bodyPr spcFirstLastPara="1" wrap="square" lIns="91425" tIns="91425" rIns="91425" bIns="91425" anchor="t" anchorCtr="0"/>
          <a:lstStyle>
            <a:lvl1pPr marL="0" marR="0" lvl="0" indent="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1600"/>
              </a:spcBef>
              <a:spcAft>
                <a:spcPts val="0"/>
              </a:spcAft>
              <a:buClr>
                <a:schemeClr val="dk1"/>
              </a:buClr>
              <a:buSzPts val="1400"/>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16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1600"/>
              </a:spcBef>
              <a:spcAft>
                <a:spcPts val="0"/>
              </a:spcAft>
              <a:buClr>
                <a:schemeClr val="dk1"/>
              </a:buClr>
              <a:buSzPts val="1400"/>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1600"/>
              </a:spcBef>
              <a:spcAft>
                <a:spcPts val="0"/>
              </a:spcAft>
              <a:buClr>
                <a:schemeClr val="dk1"/>
              </a:buClr>
              <a:buSzPts val="1400"/>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1600"/>
              </a:spcBef>
              <a:spcAft>
                <a:spcPts val="0"/>
              </a:spcAft>
              <a:buClr>
                <a:schemeClr val="dk1"/>
              </a:buClr>
              <a:buSzPts val="1400"/>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1600"/>
              </a:spcBef>
              <a:spcAft>
                <a:spcPts val="0"/>
              </a:spcAft>
              <a:buClr>
                <a:schemeClr val="dk1"/>
              </a:buClr>
              <a:buSzPts val="1400"/>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1600"/>
              </a:spcBef>
              <a:spcAft>
                <a:spcPts val="0"/>
              </a:spcAft>
              <a:buClr>
                <a:schemeClr val="dk1"/>
              </a:buClr>
              <a:buSzPts val="1400"/>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1600"/>
              </a:spcBef>
              <a:spcAft>
                <a:spcPts val="1600"/>
              </a:spcAft>
              <a:buClr>
                <a:schemeClr val="dk1"/>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672" name="Shape 1672"/>
          <p:cNvSpPr txBox="1">
            <a:spLocks noGrp="1"/>
          </p:cNvSpPr>
          <p:nvPr>
            <p:ph type="dt" idx="10"/>
          </p:nvPr>
        </p:nvSpPr>
        <p:spPr>
          <a:xfrm>
            <a:off x="628650" y="4767263"/>
            <a:ext cx="2057400" cy="2739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673" name="Shape 1673"/>
          <p:cNvSpPr txBox="1">
            <a:spLocks noGrp="1"/>
          </p:cNvSpPr>
          <p:nvPr>
            <p:ph type="ftr" idx="11"/>
          </p:nvPr>
        </p:nvSpPr>
        <p:spPr>
          <a:xfrm>
            <a:off x="3028950" y="4767263"/>
            <a:ext cx="3086100" cy="2739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674" name="Shape 167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1">
  <p:cSld name="TITLE_1_2_1_1_2">
    <p:bg>
      <p:bgPr>
        <a:blipFill>
          <a:blip r:embed="rId2">
            <a:alphaModFix/>
          </a:blip>
          <a:stretch>
            <a:fillRect/>
          </a:stretch>
        </a:blipFill>
        <a:effectLst/>
      </p:bgPr>
    </p:bg>
    <p:spTree>
      <p:nvGrpSpPr>
        <p:cNvPr id="1" name="Shape 1675"/>
        <p:cNvGrpSpPr/>
        <p:nvPr/>
      </p:nvGrpSpPr>
      <p:grpSpPr>
        <a:xfrm>
          <a:off x="0" y="0"/>
          <a:ext cx="0" cy="0"/>
          <a:chOff x="0" y="0"/>
          <a:chExt cx="0" cy="0"/>
        </a:xfrm>
      </p:grpSpPr>
      <p:sp>
        <p:nvSpPr>
          <p:cNvPr id="1676" name="Shape 1676"/>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77" name="Shape 167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a:buNone/>
              <a:defRPr sz="5200">
                <a:solidFill>
                  <a:srgbClr val="FFFFFF"/>
                </a:solidFill>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78" name="Shape 167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a:buNone/>
              <a:defRPr sz="2000">
                <a:solidFill>
                  <a:srgbClr val="FFFFFF"/>
                </a:solidFill>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bottom">
  <p:cSld name="2_Default">
    <p:spTree>
      <p:nvGrpSpPr>
        <p:cNvPr id="1" name="Shape 1680"/>
        <p:cNvGrpSpPr/>
        <p:nvPr/>
      </p:nvGrpSpPr>
      <p:grpSpPr>
        <a:xfrm>
          <a:off x="0" y="0"/>
          <a:ext cx="0" cy="0"/>
          <a:chOff x="0" y="0"/>
          <a:chExt cx="0" cy="0"/>
        </a:xfrm>
      </p:grpSpPr>
      <p:sp>
        <p:nvSpPr>
          <p:cNvPr id="1681" name="Shape 1681"/>
          <p:cNvSpPr/>
          <p:nvPr/>
        </p:nvSpPr>
        <p:spPr>
          <a:xfrm rot="10800000">
            <a:off x="-258" y="4115483"/>
            <a:ext cx="425400" cy="6438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2" name="Shape 1682"/>
          <p:cNvSpPr/>
          <p:nvPr/>
        </p:nvSpPr>
        <p:spPr>
          <a:xfrm rot="10800000">
            <a:off x="-8678" y="4117183"/>
            <a:ext cx="546000" cy="15873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3" name="Shape 1683"/>
          <p:cNvSpPr/>
          <p:nvPr/>
        </p:nvSpPr>
        <p:spPr>
          <a:xfrm rot="10800000">
            <a:off x="408322" y="4117183"/>
            <a:ext cx="992700" cy="15873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4" name="Shape 1684"/>
          <p:cNvSpPr/>
          <p:nvPr/>
        </p:nvSpPr>
        <p:spPr>
          <a:xfrm rot="10800000">
            <a:off x="408198" y="4117183"/>
            <a:ext cx="1126500" cy="15873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5" name="Shape 1685"/>
          <p:cNvSpPr/>
          <p:nvPr/>
        </p:nvSpPr>
        <p:spPr>
          <a:xfrm rot="10800000">
            <a:off x="1518454" y="4526083"/>
            <a:ext cx="1044900" cy="11784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6" name="Shape 1686"/>
          <p:cNvSpPr/>
          <p:nvPr/>
        </p:nvSpPr>
        <p:spPr>
          <a:xfrm rot="10800000">
            <a:off x="1775836" y="4982383"/>
            <a:ext cx="813600" cy="7221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7" name="Shape 1687"/>
          <p:cNvSpPr/>
          <p:nvPr/>
        </p:nvSpPr>
        <p:spPr>
          <a:xfrm rot="10800000">
            <a:off x="2554835" y="4982294"/>
            <a:ext cx="1054800" cy="7221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8" name="Shape 1688"/>
          <p:cNvSpPr/>
          <p:nvPr/>
        </p:nvSpPr>
        <p:spPr>
          <a:xfrm rot="10800000">
            <a:off x="2544861" y="4384483"/>
            <a:ext cx="1551900" cy="13200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89" name="Shape 1689"/>
          <p:cNvSpPr/>
          <p:nvPr/>
        </p:nvSpPr>
        <p:spPr>
          <a:xfrm rot="10800000">
            <a:off x="3398944" y="4392846"/>
            <a:ext cx="1630200" cy="13200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0" name="Shape 1690"/>
          <p:cNvSpPr/>
          <p:nvPr/>
        </p:nvSpPr>
        <p:spPr>
          <a:xfrm rot="10800000">
            <a:off x="5382346" y="5631283"/>
            <a:ext cx="138600" cy="732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1" name="Shape 1691"/>
          <p:cNvSpPr/>
          <p:nvPr/>
        </p:nvSpPr>
        <p:spPr>
          <a:xfrm rot="10800000">
            <a:off x="5471908" y="5631283"/>
            <a:ext cx="84600" cy="732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2" name="Shape 1692"/>
          <p:cNvSpPr/>
          <p:nvPr/>
        </p:nvSpPr>
        <p:spPr>
          <a:xfrm rot="10800000">
            <a:off x="5012504" y="4800460"/>
            <a:ext cx="992700" cy="8475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3" name="Shape 1693"/>
          <p:cNvSpPr/>
          <p:nvPr/>
        </p:nvSpPr>
        <p:spPr>
          <a:xfrm rot="10800000">
            <a:off x="5515794" y="4800371"/>
            <a:ext cx="1119900" cy="8475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4" name="Shape 1694"/>
          <p:cNvSpPr/>
          <p:nvPr/>
        </p:nvSpPr>
        <p:spPr>
          <a:xfrm rot="10800000">
            <a:off x="5512537" y="5401183"/>
            <a:ext cx="1119900" cy="3033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5" name="Shape 1695"/>
          <p:cNvSpPr/>
          <p:nvPr/>
        </p:nvSpPr>
        <p:spPr>
          <a:xfrm rot="10800000">
            <a:off x="6599272" y="5401183"/>
            <a:ext cx="353700" cy="3033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6" name="Shape 1696"/>
          <p:cNvSpPr/>
          <p:nvPr/>
        </p:nvSpPr>
        <p:spPr>
          <a:xfrm rot="10800000">
            <a:off x="5996722" y="4802172"/>
            <a:ext cx="1093800" cy="6159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7" name="Shape 1697"/>
          <p:cNvSpPr/>
          <p:nvPr/>
        </p:nvSpPr>
        <p:spPr>
          <a:xfrm rot="10800000">
            <a:off x="6623911" y="4937573"/>
            <a:ext cx="660300" cy="7920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8" name="Shape 1698"/>
          <p:cNvSpPr/>
          <p:nvPr/>
        </p:nvSpPr>
        <p:spPr>
          <a:xfrm rot="10800000">
            <a:off x="7065494" y="4483284"/>
            <a:ext cx="1962600" cy="11163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699" name="Shape 1699"/>
          <p:cNvSpPr/>
          <p:nvPr/>
        </p:nvSpPr>
        <p:spPr>
          <a:xfrm rot="10800000">
            <a:off x="7071912" y="4937662"/>
            <a:ext cx="1648200" cy="7920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0" name="Shape 1700"/>
          <p:cNvSpPr/>
          <p:nvPr/>
        </p:nvSpPr>
        <p:spPr>
          <a:xfrm rot="10800000">
            <a:off x="8374512" y="5582609"/>
            <a:ext cx="345600" cy="1386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1" name="Shape 1701"/>
          <p:cNvSpPr/>
          <p:nvPr/>
        </p:nvSpPr>
        <p:spPr>
          <a:xfrm rot="10800000">
            <a:off x="8685681" y="5582609"/>
            <a:ext cx="233100" cy="1386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2" name="Shape 1702"/>
          <p:cNvSpPr/>
          <p:nvPr/>
        </p:nvSpPr>
        <p:spPr>
          <a:xfrm rot="10800000">
            <a:off x="9026284" y="4491535"/>
            <a:ext cx="168000" cy="8475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3" name="Shape 1703"/>
          <p:cNvSpPr/>
          <p:nvPr/>
        </p:nvSpPr>
        <p:spPr>
          <a:xfrm rot="10800000">
            <a:off x="8711884" y="4476262"/>
            <a:ext cx="482400" cy="12534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4" name="Shape 1704"/>
          <p:cNvSpPr/>
          <p:nvPr/>
        </p:nvSpPr>
        <p:spPr>
          <a:xfrm rot="10800000">
            <a:off x="3398506" y="4404288"/>
            <a:ext cx="2621400" cy="6699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05" name="Shape 1705"/>
          <p:cNvSpPr/>
          <p:nvPr/>
        </p:nvSpPr>
        <p:spPr>
          <a:xfrm rot="10800000">
            <a:off x="4661483" y="5067942"/>
            <a:ext cx="865800" cy="6501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p:cSld name="2_Default_2">
    <p:spTree>
      <p:nvGrpSpPr>
        <p:cNvPr id="1" name="Shape 1706"/>
        <p:cNvGrpSpPr/>
        <p:nvPr/>
      </p:nvGrpSpPr>
      <p:grpSpPr>
        <a:xfrm>
          <a:off x="0" y="0"/>
          <a:ext cx="0" cy="0"/>
          <a:chOff x="0" y="0"/>
          <a:chExt cx="0" cy="0"/>
        </a:xfrm>
      </p:grpSpPr>
    </p:spTree>
  </p:cSld>
  <p:clrMapOvr>
    <a:masterClrMapping/>
  </p:clrMapOvr>
</p:sldLayout>
</file>

<file path=ppt/slideLayouts/slideLayout2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rism top">
  <p:cSld name="2_Default_1">
    <p:spTree>
      <p:nvGrpSpPr>
        <p:cNvPr id="1" name="Shape 1707"/>
        <p:cNvGrpSpPr/>
        <p:nvPr/>
      </p:nvGrpSpPr>
      <p:grpSpPr>
        <a:xfrm>
          <a:off x="0" y="0"/>
          <a:ext cx="0" cy="0"/>
          <a:chOff x="0" y="0"/>
          <a:chExt cx="0" cy="0"/>
        </a:xfrm>
      </p:grpSpPr>
      <p:grpSp>
        <p:nvGrpSpPr>
          <p:cNvPr id="1708" name="Shape 1708"/>
          <p:cNvGrpSpPr/>
          <p:nvPr/>
        </p:nvGrpSpPr>
        <p:grpSpPr>
          <a:xfrm>
            <a:off x="-8783" y="-57152"/>
            <a:ext cx="9203124" cy="1614104"/>
            <a:chOff x="0" y="-156114"/>
            <a:chExt cx="24535120" cy="4304278"/>
          </a:xfrm>
        </p:grpSpPr>
        <p:sp>
          <p:nvSpPr>
            <p:cNvPr id="1709" name="Shape 1709"/>
            <p:cNvSpPr/>
            <p:nvPr/>
          </p:nvSpPr>
          <p:spPr>
            <a:xfrm>
              <a:off x="23378291" y="2431564"/>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0" name="Shape 1710"/>
            <p:cNvSpPr/>
            <p:nvPr/>
          </p:nvSpPr>
          <p:spPr>
            <a:xfrm>
              <a:off x="23079220" y="-88970"/>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1" name="Shape 1711"/>
            <p:cNvSpPr/>
            <p:nvPr/>
          </p:nvSpPr>
          <p:spPr>
            <a:xfrm>
              <a:off x="20776620" y="-88970"/>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2" name="Shape 1712"/>
            <p:cNvSpPr/>
            <p:nvPr/>
          </p:nvSpPr>
          <p:spPr>
            <a:xfrm>
              <a:off x="20420244" y="-88970"/>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3" name="Shape 1713"/>
            <p:cNvSpPr/>
            <p:nvPr/>
          </p:nvSpPr>
          <p:spPr>
            <a:xfrm>
              <a:off x="17677877" y="-88971"/>
              <a:ext cx="2785800" cy="31422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4" name="Shape 1714"/>
            <p:cNvSpPr/>
            <p:nvPr/>
          </p:nvSpPr>
          <p:spPr>
            <a:xfrm>
              <a:off x="17608342" y="-88971"/>
              <a:ext cx="2168700" cy="19254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5" name="Shape 1715"/>
            <p:cNvSpPr/>
            <p:nvPr/>
          </p:nvSpPr>
          <p:spPr>
            <a:xfrm>
              <a:off x="14888519" y="-88734"/>
              <a:ext cx="2811900" cy="19254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6" name="Shape 1716"/>
            <p:cNvSpPr/>
            <p:nvPr/>
          </p:nvSpPr>
          <p:spPr>
            <a:xfrm>
              <a:off x="13589856" y="-88970"/>
              <a:ext cx="4137300" cy="35202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7" name="Shape 1717"/>
            <p:cNvSpPr/>
            <p:nvPr/>
          </p:nvSpPr>
          <p:spPr>
            <a:xfrm>
              <a:off x="11104147" y="-111272"/>
              <a:ext cx="4346100" cy="35202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8" name="Shape 1718"/>
            <p:cNvSpPr/>
            <p:nvPr/>
          </p:nvSpPr>
          <p:spPr>
            <a:xfrm>
              <a:off x="9793019" y="-88970"/>
              <a:ext cx="369300" cy="1956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19" name="Shape 1719"/>
            <p:cNvSpPr/>
            <p:nvPr/>
          </p:nvSpPr>
          <p:spPr>
            <a:xfrm>
              <a:off x="9698211" y="-88970"/>
              <a:ext cx="225900" cy="1956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0" name="Shape 1720"/>
            <p:cNvSpPr/>
            <p:nvPr/>
          </p:nvSpPr>
          <p:spPr>
            <a:xfrm>
              <a:off x="8502000" y="61758"/>
              <a:ext cx="26469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1" name="Shape 1721"/>
            <p:cNvSpPr/>
            <p:nvPr/>
          </p:nvSpPr>
          <p:spPr>
            <a:xfrm>
              <a:off x="6821130" y="61996"/>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2" name="Shape 1722"/>
            <p:cNvSpPr/>
            <p:nvPr/>
          </p:nvSpPr>
          <p:spPr>
            <a:xfrm>
              <a:off x="6829814" y="-88970"/>
              <a:ext cx="2985600" cy="8085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3" name="Shape 1723"/>
            <p:cNvSpPr/>
            <p:nvPr/>
          </p:nvSpPr>
          <p:spPr>
            <a:xfrm>
              <a:off x="5975275" y="-88970"/>
              <a:ext cx="943200" cy="8085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4" name="Shape 1724"/>
            <p:cNvSpPr/>
            <p:nvPr/>
          </p:nvSpPr>
          <p:spPr>
            <a:xfrm>
              <a:off x="5608571" y="674793"/>
              <a:ext cx="2916300" cy="16428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5" name="Shape 1725"/>
            <p:cNvSpPr/>
            <p:nvPr/>
          </p:nvSpPr>
          <p:spPr>
            <a:xfrm>
              <a:off x="5092201" y="-155877"/>
              <a:ext cx="1760100" cy="21123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6" name="Shape 1726"/>
            <p:cNvSpPr/>
            <p:nvPr/>
          </p:nvSpPr>
          <p:spPr>
            <a:xfrm>
              <a:off x="443059" y="190760"/>
              <a:ext cx="5232600" cy="29772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7" name="Shape 1727"/>
            <p:cNvSpPr/>
            <p:nvPr/>
          </p:nvSpPr>
          <p:spPr>
            <a:xfrm>
              <a:off x="1264131" y="-156113"/>
              <a:ext cx="4393800" cy="21123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8" name="Shape 1728"/>
            <p:cNvSpPr/>
            <p:nvPr/>
          </p:nvSpPr>
          <p:spPr>
            <a:xfrm>
              <a:off x="1264131" y="-133574"/>
              <a:ext cx="921300" cy="3693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29" name="Shape 1729"/>
            <p:cNvSpPr/>
            <p:nvPr/>
          </p:nvSpPr>
          <p:spPr>
            <a:xfrm>
              <a:off x="734484" y="-133574"/>
              <a:ext cx="621600" cy="3693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30" name="Shape 1730"/>
            <p:cNvSpPr/>
            <p:nvPr/>
          </p:nvSpPr>
          <p:spPr>
            <a:xfrm>
              <a:off x="0" y="885559"/>
              <a:ext cx="4476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31" name="Shape 1731"/>
            <p:cNvSpPr/>
            <p:nvPr/>
          </p:nvSpPr>
          <p:spPr>
            <a:xfrm>
              <a:off x="0" y="-156114"/>
              <a:ext cx="1286400" cy="33420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32" name="Shape 1732"/>
            <p:cNvSpPr/>
            <p:nvPr/>
          </p:nvSpPr>
          <p:spPr>
            <a:xfrm>
              <a:off x="8462804" y="1591817"/>
              <a:ext cx="6988500" cy="17862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sp>
          <p:nvSpPr>
            <p:cNvPr id="1733" name="Shape 1733"/>
            <p:cNvSpPr/>
            <p:nvPr/>
          </p:nvSpPr>
          <p:spPr>
            <a:xfrm>
              <a:off x="9776123" y="-125128"/>
              <a:ext cx="2307900" cy="17340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b="0" i="0">
                <a:solidFill>
                  <a:schemeClr val="dk1"/>
                </a:solidFill>
                <a:latin typeface="Nunito"/>
                <a:ea typeface="Nunito"/>
                <a:cs typeface="Nunito"/>
                <a:sym typeface="Nunito"/>
              </a:endParaRPr>
            </a:p>
          </p:txBody>
        </p:sp>
      </p:grpSp>
    </p:spTree>
  </p:cSld>
  <p:clrMapOvr>
    <a:masterClrMapping/>
  </p:clrMapOvr>
</p:sldLayout>
</file>

<file path=ppt/slideLayouts/slideLayout2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blue back">
  <p:cSld name="TITLE_1">
    <p:bg>
      <p:bgPr>
        <a:solidFill>
          <a:srgbClr val="1486AB"/>
        </a:solidFill>
        <a:effectLst/>
      </p:bgPr>
    </p:bg>
    <p:spTree>
      <p:nvGrpSpPr>
        <p:cNvPr id="1" name="Shape 1738"/>
        <p:cNvGrpSpPr/>
        <p:nvPr/>
      </p:nvGrpSpPr>
      <p:grpSpPr>
        <a:xfrm>
          <a:off x="0" y="0"/>
          <a:ext cx="0" cy="0"/>
          <a:chOff x="0" y="0"/>
          <a:chExt cx="0" cy="0"/>
        </a:xfrm>
      </p:grpSpPr>
      <p:sp>
        <p:nvSpPr>
          <p:cNvPr id="1739" name="Shape 173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40" name="Shape 1740"/>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1742"/>
        <p:cNvGrpSpPr/>
        <p:nvPr/>
      </p:nvGrpSpPr>
      <p:grpSpPr>
        <a:xfrm>
          <a:off x="0" y="0"/>
          <a:ext cx="0" cy="0"/>
          <a:chOff x="0" y="0"/>
          <a:chExt cx="0" cy="0"/>
        </a:xfrm>
      </p:grpSpPr>
      <p:sp>
        <p:nvSpPr>
          <p:cNvPr id="1743" name="Shape 174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44" name="Shape 174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1746"/>
        <p:cNvGrpSpPr/>
        <p:nvPr/>
      </p:nvGrpSpPr>
      <p:grpSpPr>
        <a:xfrm>
          <a:off x="0" y="0"/>
          <a:ext cx="0" cy="0"/>
          <a:chOff x="0" y="0"/>
          <a:chExt cx="0" cy="0"/>
        </a:xfrm>
      </p:grpSpPr>
      <p:sp>
        <p:nvSpPr>
          <p:cNvPr id="1747" name="Shape 174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48" name="Shape 174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1750"/>
        <p:cNvGrpSpPr/>
        <p:nvPr/>
      </p:nvGrpSpPr>
      <p:grpSpPr>
        <a:xfrm>
          <a:off x="0" y="0"/>
          <a:ext cx="0" cy="0"/>
          <a:chOff x="0" y="0"/>
          <a:chExt cx="0" cy="0"/>
        </a:xfrm>
      </p:grpSpPr>
      <p:sp>
        <p:nvSpPr>
          <p:cNvPr id="1751" name="Shape 175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52" name="Shape 175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p:cSld name="TITLE_1_2_1_1">
    <p:bg>
      <p:bgPr>
        <a:blipFill>
          <a:blip r:embed="rId2">
            <a:alphaModFix/>
          </a:blip>
          <a:stretch>
            <a:fillRect/>
          </a:stretch>
        </a:blipFill>
        <a:effectLst/>
      </p:bgPr>
    </p:bg>
    <p:spTree>
      <p:nvGrpSpPr>
        <p:cNvPr id="1" name="Shape 1754"/>
        <p:cNvGrpSpPr/>
        <p:nvPr/>
      </p:nvGrpSpPr>
      <p:grpSpPr>
        <a:xfrm>
          <a:off x="0" y="0"/>
          <a:ext cx="0" cy="0"/>
          <a:chOff x="0" y="0"/>
          <a:chExt cx="0" cy="0"/>
        </a:xfrm>
      </p:grpSpPr>
      <p:sp>
        <p:nvSpPr>
          <p:cNvPr id="1755" name="Shape 1755"/>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57" name="Shape 175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58" name="Shape 175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65" name="Shape 165"/>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1759"/>
        <p:cNvGrpSpPr/>
        <p:nvPr/>
      </p:nvGrpSpPr>
      <p:grpSpPr>
        <a:xfrm>
          <a:off x="0" y="0"/>
          <a:ext cx="0" cy="0"/>
          <a:chOff x="0" y="0"/>
          <a:chExt cx="0" cy="0"/>
        </a:xfrm>
      </p:grpSpPr>
      <p:sp>
        <p:nvSpPr>
          <p:cNvPr id="1760" name="Shape 1760"/>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62" name="Shape 176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63" name="Shape 176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1764"/>
        <p:cNvGrpSpPr/>
        <p:nvPr/>
      </p:nvGrpSpPr>
      <p:grpSpPr>
        <a:xfrm>
          <a:off x="0" y="0"/>
          <a:ext cx="0" cy="0"/>
          <a:chOff x="0" y="0"/>
          <a:chExt cx="0" cy="0"/>
        </a:xfrm>
      </p:grpSpPr>
      <p:sp>
        <p:nvSpPr>
          <p:cNvPr id="1765" name="Shape 1765"/>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67" name="Shape 1767"/>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68" name="Shape 176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1769"/>
        <p:cNvGrpSpPr/>
        <p:nvPr/>
      </p:nvGrpSpPr>
      <p:grpSpPr>
        <a:xfrm>
          <a:off x="0" y="0"/>
          <a:ext cx="0" cy="0"/>
          <a:chOff x="0" y="0"/>
          <a:chExt cx="0" cy="0"/>
        </a:xfrm>
      </p:grpSpPr>
      <p:pic>
        <p:nvPicPr>
          <p:cNvPr id="1770" name="Shape 1770"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1772" name="Shape 1772"/>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773" name="Shape 177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1486AB"/>
        </a:solidFill>
        <a:effectLst/>
      </p:bgPr>
    </p:bg>
    <p:spTree>
      <p:nvGrpSpPr>
        <p:cNvPr id="1" name="Shape 1774"/>
        <p:cNvGrpSpPr/>
        <p:nvPr/>
      </p:nvGrpSpPr>
      <p:grpSpPr>
        <a:xfrm>
          <a:off x="0" y="0"/>
          <a:ext cx="0" cy="0"/>
          <a:chOff x="0" y="0"/>
          <a:chExt cx="0" cy="0"/>
        </a:xfrm>
      </p:grpSpPr>
      <p:sp>
        <p:nvSpPr>
          <p:cNvPr id="1775" name="Shape 1775"/>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chemeClr val="lt1"/>
              </a:buClr>
              <a:buSzPts val="2000"/>
              <a:buFont typeface="Open Sans SemiBold"/>
              <a:buNone/>
              <a:defRPr sz="2000">
                <a:solidFill>
                  <a:schemeClr val="lt1"/>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chemeClr val="lt1"/>
              </a:buClr>
              <a:buSzPts val="2800"/>
              <a:buNone/>
              <a:defRPr sz="2800">
                <a:solidFill>
                  <a:schemeClr val="lt1"/>
                </a:solidFill>
              </a:defRPr>
            </a:lvl2pPr>
            <a:lvl3pPr lvl="2" algn="ctr" rtl="0">
              <a:lnSpc>
                <a:spcPct val="100000"/>
              </a:lnSpc>
              <a:spcBef>
                <a:spcPts val="0"/>
              </a:spcBef>
              <a:spcAft>
                <a:spcPts val="0"/>
              </a:spcAft>
              <a:buClr>
                <a:schemeClr val="lt1"/>
              </a:buClr>
              <a:buSzPts val="2800"/>
              <a:buNone/>
              <a:defRPr sz="2800">
                <a:solidFill>
                  <a:schemeClr val="lt1"/>
                </a:solidFill>
              </a:defRPr>
            </a:lvl3pPr>
            <a:lvl4pPr lvl="3" algn="ctr" rtl="0">
              <a:lnSpc>
                <a:spcPct val="100000"/>
              </a:lnSpc>
              <a:spcBef>
                <a:spcPts val="0"/>
              </a:spcBef>
              <a:spcAft>
                <a:spcPts val="0"/>
              </a:spcAft>
              <a:buClr>
                <a:schemeClr val="lt1"/>
              </a:buClr>
              <a:buSzPts val="2800"/>
              <a:buNone/>
              <a:defRPr sz="2800">
                <a:solidFill>
                  <a:schemeClr val="lt1"/>
                </a:solidFill>
              </a:defRPr>
            </a:lvl4pPr>
            <a:lvl5pPr lvl="4" algn="ctr" rtl="0">
              <a:lnSpc>
                <a:spcPct val="100000"/>
              </a:lnSpc>
              <a:spcBef>
                <a:spcPts val="0"/>
              </a:spcBef>
              <a:spcAft>
                <a:spcPts val="0"/>
              </a:spcAft>
              <a:buClr>
                <a:schemeClr val="lt1"/>
              </a:buClr>
              <a:buSzPts val="2800"/>
              <a:buNone/>
              <a:defRPr sz="2800">
                <a:solidFill>
                  <a:schemeClr val="lt1"/>
                </a:solidFill>
              </a:defRPr>
            </a:lvl5pPr>
            <a:lvl6pPr lvl="5" algn="ctr" rtl="0">
              <a:lnSpc>
                <a:spcPct val="100000"/>
              </a:lnSpc>
              <a:spcBef>
                <a:spcPts val="0"/>
              </a:spcBef>
              <a:spcAft>
                <a:spcPts val="0"/>
              </a:spcAft>
              <a:buClr>
                <a:schemeClr val="lt1"/>
              </a:buClr>
              <a:buSzPts val="2800"/>
              <a:buNone/>
              <a:defRPr sz="2800">
                <a:solidFill>
                  <a:schemeClr val="lt1"/>
                </a:solidFill>
              </a:defRPr>
            </a:lvl6pPr>
            <a:lvl7pPr lvl="6" algn="ctr" rtl="0">
              <a:lnSpc>
                <a:spcPct val="100000"/>
              </a:lnSpc>
              <a:spcBef>
                <a:spcPts val="0"/>
              </a:spcBef>
              <a:spcAft>
                <a:spcPts val="0"/>
              </a:spcAft>
              <a:buClr>
                <a:schemeClr val="lt1"/>
              </a:buClr>
              <a:buSzPts val="2800"/>
              <a:buNone/>
              <a:defRPr sz="2800">
                <a:solidFill>
                  <a:schemeClr val="lt1"/>
                </a:solidFill>
              </a:defRPr>
            </a:lvl7pPr>
            <a:lvl8pPr lvl="7" algn="ctr" rtl="0">
              <a:lnSpc>
                <a:spcPct val="100000"/>
              </a:lnSpc>
              <a:spcBef>
                <a:spcPts val="0"/>
              </a:spcBef>
              <a:spcAft>
                <a:spcPts val="0"/>
              </a:spcAft>
              <a:buClr>
                <a:schemeClr val="lt1"/>
              </a:buClr>
              <a:buSzPts val="2800"/>
              <a:buNone/>
              <a:defRPr sz="2800">
                <a:solidFill>
                  <a:schemeClr val="lt1"/>
                </a:solidFill>
              </a:defRPr>
            </a:lvl8pPr>
            <a:lvl9pPr lvl="8" algn="ctr" rtl="0">
              <a:lnSpc>
                <a:spcPct val="100000"/>
              </a:lnSpc>
              <a:spcBef>
                <a:spcPts val="0"/>
              </a:spcBef>
              <a:spcAft>
                <a:spcPts val="0"/>
              </a:spcAft>
              <a:buClr>
                <a:schemeClr val="lt1"/>
              </a:buClr>
              <a:buSzPts val="2800"/>
              <a:buNone/>
              <a:defRPr sz="2800">
                <a:solidFill>
                  <a:schemeClr val="lt1"/>
                </a:solidFill>
              </a:defRPr>
            </a:lvl9pPr>
          </a:lstStyle>
          <a:p>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1777"/>
        <p:cNvGrpSpPr/>
        <p:nvPr/>
      </p:nvGrpSpPr>
      <p:grpSpPr>
        <a:xfrm>
          <a:off x="0" y="0"/>
          <a:ext cx="0" cy="0"/>
          <a:chOff x="0" y="0"/>
          <a:chExt cx="0" cy="0"/>
        </a:xfrm>
      </p:grpSpPr>
      <p:pic>
        <p:nvPicPr>
          <p:cNvPr id="1778" name="Shape 1778"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1780" name="Shape 1780"/>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782" name="Shape 1782"/>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783" name="Shape 1783"/>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blue image overlay 1">
  <p:cSld name="TITLE_1_2_1_1_2">
    <p:bg>
      <p:bgPr>
        <a:blipFill>
          <a:blip r:embed="rId2">
            <a:alphaModFix/>
          </a:blip>
          <a:stretch>
            <a:fillRect/>
          </a:stretch>
        </a:blipFill>
        <a:effectLst/>
      </p:bgPr>
    </p:bg>
    <p:spTree>
      <p:nvGrpSpPr>
        <p:cNvPr id="1" name="Shape 1784"/>
        <p:cNvGrpSpPr/>
        <p:nvPr/>
      </p:nvGrpSpPr>
      <p:grpSpPr>
        <a:xfrm>
          <a:off x="0" y="0"/>
          <a:ext cx="0" cy="0"/>
          <a:chOff x="0" y="0"/>
          <a:chExt cx="0" cy="0"/>
        </a:xfrm>
      </p:grpSpPr>
      <p:sp>
        <p:nvSpPr>
          <p:cNvPr id="1785" name="Shape 1785"/>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88" name="Shape 178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790" name="Shape 179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791" name="Shape 179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1792"/>
        <p:cNvGrpSpPr/>
        <p:nvPr/>
      </p:nvGrpSpPr>
      <p:grpSpPr>
        <a:xfrm>
          <a:off x="0" y="0"/>
          <a:ext cx="0" cy="0"/>
          <a:chOff x="0" y="0"/>
          <a:chExt cx="0" cy="0"/>
        </a:xfrm>
      </p:grpSpPr>
      <p:sp>
        <p:nvSpPr>
          <p:cNvPr id="1793" name="Shape 1793"/>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95" name="Shape 1795"/>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796" name="Shape 1796"/>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797" name="Shape 1797"/>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type="secHead">
  <p:cSld name="SECTION_HEADER">
    <p:bg>
      <p:bgPr>
        <a:solidFill>
          <a:srgbClr val="1486AB"/>
        </a:solidFill>
        <a:effectLst/>
      </p:bgPr>
    </p:bg>
    <p:spTree>
      <p:nvGrpSpPr>
        <p:cNvPr id="1" name="Shape 1798"/>
        <p:cNvGrpSpPr/>
        <p:nvPr/>
      </p:nvGrpSpPr>
      <p:grpSpPr>
        <a:xfrm>
          <a:off x="0" y="0"/>
          <a:ext cx="0" cy="0"/>
          <a:chOff x="0" y="0"/>
          <a:chExt cx="0" cy="0"/>
        </a:xfrm>
      </p:grpSpPr>
      <p:sp>
        <p:nvSpPr>
          <p:cNvPr id="1799" name="Shape 1799"/>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801" name="Shape 1801"/>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802" name="Shape 1802"/>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F9900"/>
        </a:solidFill>
        <a:effectLst/>
      </p:bgPr>
    </p:bg>
    <p:spTree>
      <p:nvGrpSpPr>
        <p:cNvPr id="1" name="Shape 1803"/>
        <p:cNvGrpSpPr/>
        <p:nvPr/>
      </p:nvGrpSpPr>
      <p:grpSpPr>
        <a:xfrm>
          <a:off x="0" y="0"/>
          <a:ext cx="0" cy="0"/>
          <a:chOff x="0" y="0"/>
          <a:chExt cx="0" cy="0"/>
        </a:xfrm>
      </p:grpSpPr>
      <p:sp>
        <p:nvSpPr>
          <p:cNvPr id="1804" name="Shape 1804"/>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806" name="Shape 1806"/>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807" name="Shape 1807"/>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2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1808"/>
        <p:cNvGrpSpPr/>
        <p:nvPr/>
      </p:nvGrpSpPr>
      <p:grpSpPr>
        <a:xfrm>
          <a:off x="0" y="0"/>
          <a:ext cx="0" cy="0"/>
          <a:chOff x="0" y="0"/>
          <a:chExt cx="0" cy="0"/>
        </a:xfrm>
      </p:grpSpPr>
      <p:sp>
        <p:nvSpPr>
          <p:cNvPr id="1809" name="Shape 1809"/>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1811" name="Shape 1811"/>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1812" name="Shape 1812"/>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 name="Shape 1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167"/>
        <p:cNvGrpSpPr/>
        <p:nvPr/>
      </p:nvGrpSpPr>
      <p:grpSpPr>
        <a:xfrm>
          <a:off x="0" y="0"/>
          <a:ext cx="0" cy="0"/>
          <a:chOff x="0" y="0"/>
          <a:chExt cx="0" cy="0"/>
        </a:xfrm>
      </p:grpSpPr>
      <p:sp>
        <p:nvSpPr>
          <p:cNvPr id="168" name="Shape 168"/>
          <p:cNvSpPr/>
          <p:nvPr/>
        </p:nvSpPr>
        <p:spPr>
          <a:xfrm flipH="1">
            <a:off x="50" y="0"/>
            <a:ext cx="4187700" cy="5143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9" name="Shape 169"/>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0" name="Shape 17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71" name="Shape 17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section divider with vector ">
  <p:cSld name="SECTION_HEADER_1_1_1">
    <p:bg>
      <p:bgPr>
        <a:solidFill>
          <a:srgbClr val="1486AB"/>
        </a:solidFill>
        <a:effectLst/>
      </p:bgPr>
    </p:bg>
    <p:spTree>
      <p:nvGrpSpPr>
        <p:cNvPr id="1" name="Shape 1813"/>
        <p:cNvGrpSpPr/>
        <p:nvPr/>
      </p:nvGrpSpPr>
      <p:grpSpPr>
        <a:xfrm>
          <a:off x="0" y="0"/>
          <a:ext cx="0" cy="0"/>
          <a:chOff x="0" y="0"/>
          <a:chExt cx="0" cy="0"/>
        </a:xfrm>
      </p:grpSpPr>
      <p:sp>
        <p:nvSpPr>
          <p:cNvPr id="1815" name="Shape 1815"/>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16" name="Shape 1816"/>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1817"/>
        <p:cNvGrpSpPr/>
        <p:nvPr/>
      </p:nvGrpSpPr>
      <p:grpSpPr>
        <a:xfrm>
          <a:off x="0" y="0"/>
          <a:ext cx="0" cy="0"/>
          <a:chOff x="0" y="0"/>
          <a:chExt cx="0" cy="0"/>
        </a:xfrm>
      </p:grpSpPr>
      <p:sp>
        <p:nvSpPr>
          <p:cNvPr id="1819" name="Shape 1819"/>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20" name="Shape 1820"/>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1821"/>
        <p:cNvGrpSpPr/>
        <p:nvPr/>
      </p:nvGrpSpPr>
      <p:grpSpPr>
        <a:xfrm>
          <a:off x="0" y="0"/>
          <a:ext cx="0" cy="0"/>
          <a:chOff x="0" y="0"/>
          <a:chExt cx="0" cy="0"/>
        </a:xfrm>
      </p:grpSpPr>
      <p:sp>
        <p:nvSpPr>
          <p:cNvPr id="1823" name="Shape 182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24" name="Shape 182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1825"/>
        <p:cNvGrpSpPr/>
        <p:nvPr/>
      </p:nvGrpSpPr>
      <p:grpSpPr>
        <a:xfrm>
          <a:off x="0" y="0"/>
          <a:ext cx="0" cy="0"/>
          <a:chOff x="0" y="0"/>
          <a:chExt cx="0" cy="0"/>
        </a:xfrm>
      </p:grpSpPr>
      <p:sp>
        <p:nvSpPr>
          <p:cNvPr id="1826" name="Shape 1826"/>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27" name="Shape 1827"/>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1829"/>
        <p:cNvGrpSpPr/>
        <p:nvPr/>
      </p:nvGrpSpPr>
      <p:grpSpPr>
        <a:xfrm>
          <a:off x="0" y="0"/>
          <a:ext cx="0" cy="0"/>
          <a:chOff x="0" y="0"/>
          <a:chExt cx="0" cy="0"/>
        </a:xfrm>
      </p:grpSpPr>
      <p:sp>
        <p:nvSpPr>
          <p:cNvPr id="1830" name="Shape 1830"/>
          <p:cNvSpPr/>
          <p:nvPr/>
        </p:nvSpPr>
        <p:spPr>
          <a:xfrm>
            <a:off x="0" y="0"/>
            <a:ext cx="9144000" cy="11493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31" name="Shape 1831"/>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32" name="Shape 1832"/>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1834"/>
        <p:cNvGrpSpPr/>
        <p:nvPr/>
      </p:nvGrpSpPr>
      <p:grpSpPr>
        <a:xfrm>
          <a:off x="0" y="0"/>
          <a:ext cx="0" cy="0"/>
          <a:chOff x="0" y="0"/>
          <a:chExt cx="0" cy="0"/>
        </a:xfrm>
      </p:grpSpPr>
      <p:sp>
        <p:nvSpPr>
          <p:cNvPr id="1835" name="Shape 1835"/>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36" name="Shape 1836"/>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37" name="Shape 1837"/>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title and body">
  <p:cSld name="TITLE_AND_BODY_2_1">
    <p:bg>
      <p:bgPr>
        <a:solidFill>
          <a:srgbClr val="1486AB"/>
        </a:solidFill>
        <a:effectLst/>
      </p:bgPr>
    </p:bg>
    <p:spTree>
      <p:nvGrpSpPr>
        <p:cNvPr id="1" name="Shape 1839"/>
        <p:cNvGrpSpPr/>
        <p:nvPr/>
      </p:nvGrpSpPr>
      <p:grpSpPr>
        <a:xfrm>
          <a:off x="0" y="0"/>
          <a:ext cx="0" cy="0"/>
          <a:chOff x="0" y="0"/>
          <a:chExt cx="0" cy="0"/>
        </a:xfrm>
      </p:grpSpPr>
      <p:sp>
        <p:nvSpPr>
          <p:cNvPr id="1840" name="Shape 1840"/>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41" name="Shape 1841"/>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842" name="Shape 1842"/>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43" name="Shape 184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44" name="Shape 1844"/>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1846"/>
        <p:cNvGrpSpPr/>
        <p:nvPr/>
      </p:nvGrpSpPr>
      <p:grpSpPr>
        <a:xfrm>
          <a:off x="0" y="0"/>
          <a:ext cx="0" cy="0"/>
          <a:chOff x="0" y="0"/>
          <a:chExt cx="0" cy="0"/>
        </a:xfrm>
      </p:grpSpPr>
      <p:sp>
        <p:nvSpPr>
          <p:cNvPr id="1847" name="Shape 184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48" name="Shape 1848"/>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849" name="Shape 184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50" name="Shape 185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51" name="Shape 1851"/>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1853"/>
        <p:cNvGrpSpPr/>
        <p:nvPr/>
      </p:nvGrpSpPr>
      <p:grpSpPr>
        <a:xfrm>
          <a:off x="0" y="0"/>
          <a:ext cx="0" cy="0"/>
          <a:chOff x="0" y="0"/>
          <a:chExt cx="0" cy="0"/>
        </a:xfrm>
      </p:grpSpPr>
      <p:sp>
        <p:nvSpPr>
          <p:cNvPr id="1854" name="Shape 1854"/>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55" name="Shape 1855"/>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856" name="Shape 1856"/>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57" name="Shape 1857"/>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58" name="Shape 1858"/>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1860"/>
        <p:cNvGrpSpPr/>
        <p:nvPr/>
      </p:nvGrpSpPr>
      <p:grpSpPr>
        <a:xfrm>
          <a:off x="0" y="0"/>
          <a:ext cx="0" cy="0"/>
          <a:chOff x="0" y="0"/>
          <a:chExt cx="0" cy="0"/>
        </a:xfrm>
      </p:grpSpPr>
      <p:sp>
        <p:nvSpPr>
          <p:cNvPr id="1861" name="Shape 1861"/>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62" name="Shape 1862"/>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864" name="Shape 1864"/>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865" name="Shape 1865"/>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173"/>
        <p:cNvGrpSpPr/>
        <p:nvPr/>
      </p:nvGrpSpPr>
      <p:grpSpPr>
        <a:xfrm>
          <a:off x="0" y="0"/>
          <a:ext cx="0" cy="0"/>
          <a:chOff x="0" y="0"/>
          <a:chExt cx="0" cy="0"/>
        </a:xfrm>
      </p:grpSpPr>
      <p:sp>
        <p:nvSpPr>
          <p:cNvPr id="174" name="Shape 174"/>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5" name="Shape 17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6" name="Shape 17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77" name="Shape 17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1866"/>
        <p:cNvGrpSpPr/>
        <p:nvPr/>
      </p:nvGrpSpPr>
      <p:grpSpPr>
        <a:xfrm>
          <a:off x="0" y="0"/>
          <a:ext cx="0" cy="0"/>
          <a:chOff x="0" y="0"/>
          <a:chExt cx="0" cy="0"/>
        </a:xfrm>
      </p:grpSpPr>
      <p:sp>
        <p:nvSpPr>
          <p:cNvPr id="1867" name="Shape 1867"/>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68" name="Shape 1868"/>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870" name="Shape 1870"/>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871" name="Shape 1871"/>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1872"/>
        <p:cNvGrpSpPr/>
        <p:nvPr/>
      </p:nvGrpSpPr>
      <p:grpSpPr>
        <a:xfrm>
          <a:off x="0" y="0"/>
          <a:ext cx="0" cy="0"/>
          <a:chOff x="0" y="0"/>
          <a:chExt cx="0" cy="0"/>
        </a:xfrm>
      </p:grpSpPr>
      <p:sp>
        <p:nvSpPr>
          <p:cNvPr id="1873" name="Shape 1873"/>
          <p:cNvSpPr/>
          <p:nvPr/>
        </p:nvSpPr>
        <p:spPr>
          <a:xfrm>
            <a:off x="-6550" y="-4250"/>
            <a:ext cx="9144000" cy="1717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74" name="Shape 1874"/>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876" name="Shape 1876"/>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877" name="Shape 1877"/>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78" name="Shape 1878"/>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1879"/>
        <p:cNvGrpSpPr/>
        <p:nvPr/>
      </p:nvGrpSpPr>
      <p:grpSpPr>
        <a:xfrm>
          <a:off x="0" y="0"/>
          <a:ext cx="0" cy="0"/>
          <a:chOff x="0" y="0"/>
          <a:chExt cx="0" cy="0"/>
        </a:xfrm>
      </p:grpSpPr>
      <p:sp>
        <p:nvSpPr>
          <p:cNvPr id="1880" name="Shape 1880"/>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81" name="Shape 1881"/>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883" name="Shape 1883"/>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884" name="Shape 1884"/>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5" name="Shape 1885"/>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1486AB"/>
        </a:solidFill>
        <a:effectLst/>
      </p:bgPr>
    </p:bg>
    <p:spTree>
      <p:nvGrpSpPr>
        <p:cNvPr id="1" name="Shape 1886"/>
        <p:cNvGrpSpPr/>
        <p:nvPr/>
      </p:nvGrpSpPr>
      <p:grpSpPr>
        <a:xfrm>
          <a:off x="0" y="0"/>
          <a:ext cx="0" cy="0"/>
          <a:chOff x="0" y="0"/>
          <a:chExt cx="0" cy="0"/>
        </a:xfrm>
      </p:grpSpPr>
      <p:sp>
        <p:nvSpPr>
          <p:cNvPr id="1887" name="Shape 188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88" name="Shape 1888"/>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89" name="Shape 1889"/>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90" name="Shape 1890"/>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891" name="Shape 1891"/>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893" name="Shape 1893"/>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1894"/>
        <p:cNvGrpSpPr/>
        <p:nvPr/>
      </p:nvGrpSpPr>
      <p:grpSpPr>
        <a:xfrm>
          <a:off x="0" y="0"/>
          <a:ext cx="0" cy="0"/>
          <a:chOff x="0" y="0"/>
          <a:chExt cx="0" cy="0"/>
        </a:xfrm>
      </p:grpSpPr>
      <p:sp>
        <p:nvSpPr>
          <p:cNvPr id="1895" name="Shape 1895"/>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96" name="Shape 1896"/>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97" name="Shape 1897"/>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98" name="Shape 1898"/>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899" name="Shape 1899"/>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901" name="Shape 1901"/>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1902"/>
        <p:cNvGrpSpPr/>
        <p:nvPr/>
      </p:nvGrpSpPr>
      <p:grpSpPr>
        <a:xfrm>
          <a:off x="0" y="0"/>
          <a:ext cx="0" cy="0"/>
          <a:chOff x="0" y="0"/>
          <a:chExt cx="0" cy="0"/>
        </a:xfrm>
      </p:grpSpPr>
      <p:sp>
        <p:nvSpPr>
          <p:cNvPr id="1903" name="Shape 1903"/>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04" name="Shape 1904"/>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05" name="Shape 1905"/>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906" name="Shape 1906"/>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907" name="Shape 1907"/>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909" name="Shape 1909"/>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910"/>
        <p:cNvGrpSpPr/>
        <p:nvPr/>
      </p:nvGrpSpPr>
      <p:grpSpPr>
        <a:xfrm>
          <a:off x="0" y="0"/>
          <a:ext cx="0" cy="0"/>
          <a:chOff x="0" y="0"/>
          <a:chExt cx="0" cy="0"/>
        </a:xfrm>
      </p:grpSpPr>
      <p:sp>
        <p:nvSpPr>
          <p:cNvPr id="1911" name="Shape 1911"/>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rt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913" name="Shape 1913"/>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1914"/>
        <p:cNvGrpSpPr/>
        <p:nvPr/>
      </p:nvGrpSpPr>
      <p:grpSpPr>
        <a:xfrm>
          <a:off x="0" y="0"/>
          <a:ext cx="0" cy="0"/>
          <a:chOff x="0" y="0"/>
          <a:chExt cx="0" cy="0"/>
        </a:xfrm>
      </p:grpSpPr>
      <p:sp>
        <p:nvSpPr>
          <p:cNvPr id="1915" name="Shape 1915"/>
          <p:cNvSpPr/>
          <p:nvPr/>
        </p:nvSpPr>
        <p:spPr>
          <a:xfrm flipH="1">
            <a:off x="50" y="0"/>
            <a:ext cx="4187700" cy="5143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16" name="Shape 191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17" name="Shape 191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18" name="Shape 191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1920"/>
        <p:cNvGrpSpPr/>
        <p:nvPr/>
      </p:nvGrpSpPr>
      <p:grpSpPr>
        <a:xfrm>
          <a:off x="0" y="0"/>
          <a:ext cx="0" cy="0"/>
          <a:chOff x="0" y="0"/>
          <a:chExt cx="0" cy="0"/>
        </a:xfrm>
      </p:grpSpPr>
      <p:sp>
        <p:nvSpPr>
          <p:cNvPr id="1921" name="Shape 1921"/>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22" name="Shape 192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23" name="Shape 192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24" name="Shape 192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1486AB"/>
        </a:solidFill>
        <a:effectLst/>
      </p:bgPr>
    </p:bg>
    <p:spTree>
      <p:nvGrpSpPr>
        <p:cNvPr id="1" name="Shape 1926"/>
        <p:cNvGrpSpPr/>
        <p:nvPr/>
      </p:nvGrpSpPr>
      <p:grpSpPr>
        <a:xfrm>
          <a:off x="0" y="0"/>
          <a:ext cx="0" cy="0"/>
          <a:chOff x="0" y="0"/>
          <a:chExt cx="0" cy="0"/>
        </a:xfrm>
      </p:grpSpPr>
      <p:sp>
        <p:nvSpPr>
          <p:cNvPr id="1927" name="Shape 192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28" name="Shape 192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29" name="Shape 1929"/>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30" name="Shape 1930"/>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F8991D"/>
        </a:solidFill>
        <a:effectLst/>
      </p:bgPr>
    </p:bg>
    <p:spTree>
      <p:nvGrpSpPr>
        <p:cNvPr id="1" name="Shape 179"/>
        <p:cNvGrpSpPr/>
        <p:nvPr/>
      </p:nvGrpSpPr>
      <p:grpSpPr>
        <a:xfrm>
          <a:off x="0" y="0"/>
          <a:ext cx="0" cy="0"/>
          <a:chOff x="0" y="0"/>
          <a:chExt cx="0" cy="0"/>
        </a:xfrm>
      </p:grpSpPr>
      <p:sp>
        <p:nvSpPr>
          <p:cNvPr id="180" name="Shape 18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1" name="Shape 18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2" name="Shape 18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83" name="Shape 18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1932"/>
        <p:cNvGrpSpPr/>
        <p:nvPr/>
      </p:nvGrpSpPr>
      <p:grpSpPr>
        <a:xfrm>
          <a:off x="0" y="0"/>
          <a:ext cx="0" cy="0"/>
          <a:chOff x="0" y="0"/>
          <a:chExt cx="0" cy="0"/>
        </a:xfrm>
      </p:grpSpPr>
      <p:sp>
        <p:nvSpPr>
          <p:cNvPr id="1933" name="Shape 193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34" name="Shape 193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35" name="Shape 193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36" name="Shape 193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1486AB"/>
        </a:solidFill>
        <a:effectLst/>
      </p:bgPr>
    </p:bg>
    <p:spTree>
      <p:nvGrpSpPr>
        <p:cNvPr id="1" name="Shape 1938"/>
        <p:cNvGrpSpPr/>
        <p:nvPr/>
      </p:nvGrpSpPr>
      <p:grpSpPr>
        <a:xfrm>
          <a:off x="0" y="0"/>
          <a:ext cx="0" cy="0"/>
          <a:chOff x="0" y="0"/>
          <a:chExt cx="0" cy="0"/>
        </a:xfrm>
      </p:grpSpPr>
      <p:sp>
        <p:nvSpPr>
          <p:cNvPr id="1939" name="Shape 193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40" name="Shape 194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41" name="Shape 1941"/>
          <p:cNvSpPr/>
          <p:nvPr/>
        </p:nvSpPr>
        <p:spPr>
          <a:xfrm>
            <a:off x="5714140"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42" name="Shape 1942"/>
          <p:cNvSpPr/>
          <p:nvPr/>
        </p:nvSpPr>
        <p:spPr>
          <a:xfrm>
            <a:off x="5807450"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44" name="Shape 1944"/>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45" name="Shape 1945"/>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1486AB"/>
        </a:solidFill>
        <a:effectLst/>
      </p:bgPr>
    </p:bg>
    <p:spTree>
      <p:nvGrpSpPr>
        <p:cNvPr id="1" name="Shape 1946"/>
        <p:cNvGrpSpPr/>
        <p:nvPr/>
      </p:nvGrpSpPr>
      <p:grpSpPr>
        <a:xfrm>
          <a:off x="0" y="0"/>
          <a:ext cx="0" cy="0"/>
          <a:chOff x="0" y="0"/>
          <a:chExt cx="0" cy="0"/>
        </a:xfrm>
      </p:grpSpPr>
      <p:sp>
        <p:nvSpPr>
          <p:cNvPr id="1947" name="Shape 194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48" name="Shape 194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49" name="Shape 1949"/>
          <p:cNvSpPr/>
          <p:nvPr/>
        </p:nvSpPr>
        <p:spPr>
          <a:xfrm>
            <a:off x="6876040" y="290325"/>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50" name="Shape 1950"/>
          <p:cNvSpPr/>
          <p:nvPr/>
        </p:nvSpPr>
        <p:spPr>
          <a:xfrm>
            <a:off x="6969350" y="639525"/>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52" name="Shape 195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53" name="Shape 195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954" name="Shape 1954"/>
          <p:cNvSpPr/>
          <p:nvPr/>
        </p:nvSpPr>
        <p:spPr>
          <a:xfrm>
            <a:off x="4525152" y="322500"/>
            <a:ext cx="2075120" cy="4163909"/>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55" name="Shape 1955"/>
          <p:cNvSpPr/>
          <p:nvPr/>
        </p:nvSpPr>
        <p:spPr>
          <a:xfrm>
            <a:off x="4618463" y="671700"/>
            <a:ext cx="1888500" cy="33561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1486AB"/>
        </a:solidFill>
        <a:effectLst/>
      </p:bgPr>
    </p:bg>
    <p:spTree>
      <p:nvGrpSpPr>
        <p:cNvPr id="1" name="Shape 1956"/>
        <p:cNvGrpSpPr/>
        <p:nvPr/>
      </p:nvGrpSpPr>
      <p:grpSpPr>
        <a:xfrm>
          <a:off x="0" y="0"/>
          <a:ext cx="0" cy="0"/>
          <a:chOff x="0" y="0"/>
          <a:chExt cx="0" cy="0"/>
        </a:xfrm>
      </p:grpSpPr>
      <p:sp>
        <p:nvSpPr>
          <p:cNvPr id="1957" name="Shape 195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58" name="Shape 195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60" name="Shape 196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61" name="Shape 196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962" name="Shape 1962"/>
          <p:cNvSpPr/>
          <p:nvPr/>
        </p:nvSpPr>
        <p:spPr>
          <a:xfrm>
            <a:off x="5784371"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63" name="Shape 1963"/>
          <p:cNvSpPr/>
          <p:nvPr/>
        </p:nvSpPr>
        <p:spPr>
          <a:xfrm>
            <a:off x="5921325"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1486AB"/>
        </a:solidFill>
        <a:effectLst/>
      </p:bgPr>
    </p:bg>
    <p:spTree>
      <p:nvGrpSpPr>
        <p:cNvPr id="1" name="Shape 1964"/>
        <p:cNvGrpSpPr/>
        <p:nvPr/>
      </p:nvGrpSpPr>
      <p:grpSpPr>
        <a:xfrm>
          <a:off x="0" y="0"/>
          <a:ext cx="0" cy="0"/>
          <a:chOff x="0" y="0"/>
          <a:chExt cx="0" cy="0"/>
        </a:xfrm>
      </p:grpSpPr>
      <p:sp>
        <p:nvSpPr>
          <p:cNvPr id="1965" name="Shape 196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66" name="Shape 196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68" name="Shape 196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69" name="Shape 196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970" name="Shape 1970"/>
          <p:cNvSpPr/>
          <p:nvPr/>
        </p:nvSpPr>
        <p:spPr>
          <a:xfrm>
            <a:off x="6910496"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71" name="Shape 1971"/>
          <p:cNvSpPr/>
          <p:nvPr/>
        </p:nvSpPr>
        <p:spPr>
          <a:xfrm>
            <a:off x="7047450"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72" name="Shape 1972"/>
          <p:cNvSpPr/>
          <p:nvPr/>
        </p:nvSpPr>
        <p:spPr>
          <a:xfrm>
            <a:off x="4686733" y="39138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73" name="Shape 1973"/>
          <p:cNvSpPr/>
          <p:nvPr/>
        </p:nvSpPr>
        <p:spPr>
          <a:xfrm>
            <a:off x="4823687" y="957200"/>
            <a:ext cx="1589700" cy="28119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1486AB"/>
        </a:solidFill>
        <a:effectLst/>
      </p:bgPr>
    </p:bg>
    <p:spTree>
      <p:nvGrpSpPr>
        <p:cNvPr id="1" name="Shape 1974"/>
        <p:cNvGrpSpPr/>
        <p:nvPr/>
      </p:nvGrpSpPr>
      <p:grpSpPr>
        <a:xfrm>
          <a:off x="0" y="0"/>
          <a:ext cx="0" cy="0"/>
          <a:chOff x="0" y="0"/>
          <a:chExt cx="0" cy="0"/>
        </a:xfrm>
      </p:grpSpPr>
      <p:sp>
        <p:nvSpPr>
          <p:cNvPr id="1975" name="Shape 197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76" name="Shape 197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78" name="Shape 197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79" name="Shape 197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980" name="Shape 1980"/>
          <p:cNvSpPr/>
          <p:nvPr/>
        </p:nvSpPr>
        <p:spPr>
          <a:xfrm>
            <a:off x="5273348" y="368313"/>
            <a:ext cx="2879504" cy="4072345"/>
          </a:xfrm>
          <a:custGeom>
            <a:avLst/>
            <a:gdLst/>
            <a:ahLst/>
            <a:cxnLst/>
            <a:rect l="0" t="0" r="0" b="0"/>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Nunito Sans"/>
              <a:ea typeface="Nunito Sans"/>
              <a:cs typeface="Nunito Sans"/>
              <a:sym typeface="Nunito Sans"/>
            </a:endParaRPr>
          </a:p>
        </p:txBody>
      </p:sp>
      <p:sp>
        <p:nvSpPr>
          <p:cNvPr id="1981" name="Shape 1981"/>
          <p:cNvSpPr/>
          <p:nvPr/>
        </p:nvSpPr>
        <p:spPr>
          <a:xfrm>
            <a:off x="5466450" y="743025"/>
            <a:ext cx="2493300" cy="33336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1486AB"/>
        </a:solidFill>
        <a:effectLst/>
      </p:bgPr>
    </p:bg>
    <p:spTree>
      <p:nvGrpSpPr>
        <p:cNvPr id="1" name="Shape 1982"/>
        <p:cNvGrpSpPr/>
        <p:nvPr/>
      </p:nvGrpSpPr>
      <p:grpSpPr>
        <a:xfrm>
          <a:off x="0" y="0"/>
          <a:ext cx="0" cy="0"/>
          <a:chOff x="0" y="0"/>
          <a:chExt cx="0" cy="0"/>
        </a:xfrm>
      </p:grpSpPr>
      <p:sp>
        <p:nvSpPr>
          <p:cNvPr id="1983" name="Shape 198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84" name="Shape 198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86" name="Shape 198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87" name="Shape 198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3A525F"/>
              </a:buClr>
              <a:buSzPts val="1200"/>
              <a:buFont typeface="Open Sans"/>
              <a:buChar char="●"/>
              <a:defRPr sz="1200">
                <a:solidFill>
                  <a:srgbClr val="3A525F"/>
                </a:solidFill>
                <a:latin typeface="Open Sans"/>
                <a:ea typeface="Open Sans"/>
                <a:cs typeface="Open Sans"/>
                <a:sym typeface="Open Sans"/>
              </a:defRPr>
            </a:lvl1pPr>
            <a:lvl2pPr marL="914400" lvl="1"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
        <p:nvSpPr>
          <p:cNvPr id="1988" name="Shape 1988"/>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89" name="Shape 1989"/>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1486AB"/>
        </a:solidFill>
        <a:effectLst/>
      </p:bgPr>
    </p:bg>
    <p:spTree>
      <p:nvGrpSpPr>
        <p:cNvPr id="1" name="Shape 1990"/>
        <p:cNvGrpSpPr/>
        <p:nvPr/>
      </p:nvGrpSpPr>
      <p:grpSpPr>
        <a:xfrm>
          <a:off x="0" y="0"/>
          <a:ext cx="0" cy="0"/>
          <a:chOff x="0" y="0"/>
          <a:chExt cx="0" cy="0"/>
        </a:xfrm>
      </p:grpSpPr>
      <p:sp>
        <p:nvSpPr>
          <p:cNvPr id="1991" name="Shape 1991"/>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92" name="Shape 1992"/>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93" name="Shape 1993"/>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94" name="Shape 1994"/>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95" name="Shape 1995"/>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96" name="Shape 1996"/>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1997" name="Shape 1997"/>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chemeClr val="lt1"/>
        </a:solidFill>
        <a:effectLst/>
      </p:bgPr>
    </p:bg>
    <p:spTree>
      <p:nvGrpSpPr>
        <p:cNvPr id="1" name="Shape 1999"/>
        <p:cNvGrpSpPr/>
        <p:nvPr/>
      </p:nvGrpSpPr>
      <p:grpSpPr>
        <a:xfrm>
          <a:off x="0" y="0"/>
          <a:ext cx="0" cy="0"/>
          <a:chOff x="0" y="0"/>
          <a:chExt cx="0" cy="0"/>
        </a:xfrm>
      </p:grpSpPr>
      <p:sp>
        <p:nvSpPr>
          <p:cNvPr id="2000" name="Shape 2000"/>
          <p:cNvSpPr/>
          <p:nvPr/>
        </p:nvSpPr>
        <p:spPr>
          <a:xfrm>
            <a:off x="0" y="0"/>
            <a:ext cx="4576500" cy="51525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01" name="Shape 200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02" name="Shape 2002"/>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04" name="Shape 2004"/>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2005"/>
        <p:cNvGrpSpPr/>
        <p:nvPr/>
      </p:nvGrpSpPr>
      <p:grpSpPr>
        <a:xfrm>
          <a:off x="0" y="0"/>
          <a:ext cx="0" cy="0"/>
          <a:chOff x="0" y="0"/>
          <a:chExt cx="0" cy="0"/>
        </a:xfrm>
      </p:grpSpPr>
      <p:sp>
        <p:nvSpPr>
          <p:cNvPr id="2006" name="Shape 2006"/>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185"/>
        <p:cNvGrpSpPr/>
        <p:nvPr/>
      </p:nvGrpSpPr>
      <p:grpSpPr>
        <a:xfrm>
          <a:off x="0" y="0"/>
          <a:ext cx="0" cy="0"/>
          <a:chOff x="0" y="0"/>
          <a:chExt cx="0" cy="0"/>
        </a:xfrm>
      </p:grpSpPr>
      <p:sp>
        <p:nvSpPr>
          <p:cNvPr id="186" name="Shape 186"/>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7" name="Shape 18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8" name="Shape 18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89" name="Shape 18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1486AB"/>
        </a:solidFill>
        <a:effectLst/>
      </p:bgPr>
    </p:bg>
    <p:spTree>
      <p:nvGrpSpPr>
        <p:cNvPr id="1" name="Shape 2008"/>
        <p:cNvGrpSpPr/>
        <p:nvPr/>
      </p:nvGrpSpPr>
      <p:grpSpPr>
        <a:xfrm>
          <a:off x="0" y="0"/>
          <a:ext cx="0" cy="0"/>
          <a:chOff x="0" y="0"/>
          <a:chExt cx="0" cy="0"/>
        </a:xfrm>
      </p:grpSpPr>
      <p:sp>
        <p:nvSpPr>
          <p:cNvPr id="2009" name="Shape 2009"/>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2011"/>
        <p:cNvGrpSpPr/>
        <p:nvPr/>
      </p:nvGrpSpPr>
      <p:grpSpPr>
        <a:xfrm>
          <a:off x="0" y="0"/>
          <a:ext cx="0" cy="0"/>
          <a:chOff x="0" y="0"/>
          <a:chExt cx="0" cy="0"/>
        </a:xfrm>
      </p:grpSpPr>
      <p:sp>
        <p:nvSpPr>
          <p:cNvPr id="2012" name="Shape 2012"/>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2013" name="Shape 2013"/>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3A525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2015"/>
        <p:cNvGrpSpPr/>
        <p:nvPr/>
      </p:nvGrpSpPr>
      <p:grpSpPr>
        <a:xfrm>
          <a:off x="0" y="0"/>
          <a:ext cx="0" cy="0"/>
          <a:chOff x="0" y="0"/>
          <a:chExt cx="0" cy="0"/>
        </a:xfrm>
      </p:grpSpPr>
      <p:sp>
        <p:nvSpPr>
          <p:cNvPr id="2016" name="Shape 2016"/>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2017" name="Shape 2017"/>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2019"/>
        <p:cNvGrpSpPr/>
        <p:nvPr/>
      </p:nvGrpSpPr>
      <p:grpSpPr>
        <a:xfrm>
          <a:off x="0" y="0"/>
          <a:ext cx="0" cy="0"/>
          <a:chOff x="0" y="0"/>
          <a:chExt cx="0" cy="0"/>
        </a:xfrm>
      </p:grpSpPr>
    </p:spTree>
  </p:cSld>
  <p:clrMapOvr>
    <a:masterClrMapping/>
  </p:clrMapOvr>
</p:sldLayout>
</file>

<file path=ppt/slideLayouts/slideLayout3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1486AB"/>
        </a:solidFill>
        <a:effectLst/>
      </p:bgPr>
    </p:bg>
    <p:spTree>
      <p:nvGrpSpPr>
        <p:cNvPr id="1" name="Shape 2021"/>
        <p:cNvGrpSpPr/>
        <p:nvPr/>
      </p:nvGrpSpPr>
      <p:grpSpPr>
        <a:xfrm>
          <a:off x="0" y="0"/>
          <a:ext cx="0" cy="0"/>
          <a:chOff x="0" y="0"/>
          <a:chExt cx="0" cy="0"/>
        </a:xfrm>
      </p:grpSpPr>
    </p:spTree>
  </p:cSld>
  <p:clrMapOvr>
    <a:masterClrMapping/>
  </p:clrMapOvr>
</p:sldLayout>
</file>

<file path=ppt/slideLayouts/slideLayout3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2023"/>
        <p:cNvGrpSpPr/>
        <p:nvPr/>
      </p:nvGrpSpPr>
      <p:grpSpPr>
        <a:xfrm>
          <a:off x="0" y="0"/>
          <a:ext cx="0" cy="0"/>
          <a:chOff x="0" y="0"/>
          <a:chExt cx="0" cy="0"/>
        </a:xfrm>
      </p:grpSpPr>
    </p:spTree>
  </p:cSld>
  <p:clrMapOvr>
    <a:masterClrMapping/>
  </p:clrMapOvr>
</p:sldLayout>
</file>

<file path=ppt/slideLayouts/slideLayout3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1486AB"/>
        </a:solidFill>
        <a:effectLst/>
      </p:bgPr>
    </p:bg>
    <p:spTree>
      <p:nvGrpSpPr>
        <p:cNvPr id="1" name="Shape 2025"/>
        <p:cNvGrpSpPr/>
        <p:nvPr/>
      </p:nvGrpSpPr>
      <p:grpSpPr>
        <a:xfrm>
          <a:off x="0" y="0"/>
          <a:ext cx="0" cy="0"/>
          <a:chOff x="0" y="0"/>
          <a:chExt cx="0" cy="0"/>
        </a:xfrm>
      </p:grpSpPr>
      <p:sp>
        <p:nvSpPr>
          <p:cNvPr id="2027" name="Shape 2027"/>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2028" name="Shape 2028"/>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2029" name="Shape 2029"/>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2030" name="Shape 2030"/>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31" name="Shape 2031"/>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2032" name="Shape 2032"/>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2033"/>
        <p:cNvGrpSpPr/>
        <p:nvPr/>
      </p:nvGrpSpPr>
      <p:grpSpPr>
        <a:xfrm>
          <a:off x="0" y="0"/>
          <a:ext cx="0" cy="0"/>
          <a:chOff x="0" y="0"/>
          <a:chExt cx="0" cy="0"/>
        </a:xfrm>
      </p:grpSpPr>
      <p:sp>
        <p:nvSpPr>
          <p:cNvPr id="2035" name="Shape 2035"/>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2036" name="Shape 2036"/>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2037" name="Shape 2037"/>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2038" name="Shape 2038"/>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39" name="Shape 2039"/>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2040" name="Shape 2040"/>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1486AB"/>
        </a:solidFill>
        <a:effectLst/>
      </p:bgPr>
    </p:bg>
    <p:spTree>
      <p:nvGrpSpPr>
        <p:cNvPr id="1" name="Shape 2041"/>
        <p:cNvGrpSpPr/>
        <p:nvPr/>
      </p:nvGrpSpPr>
      <p:grpSpPr>
        <a:xfrm>
          <a:off x="0" y="0"/>
          <a:ext cx="0" cy="0"/>
          <a:chOff x="0" y="0"/>
          <a:chExt cx="0" cy="0"/>
        </a:xfrm>
      </p:grpSpPr>
      <p:sp>
        <p:nvSpPr>
          <p:cNvPr id="2043" name="Shape 2043"/>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2044" name="Shape 2044"/>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2045" name="Shape 2045"/>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2046" name="Shape 2046"/>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2047" name="Shape 2047"/>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2048"/>
        <p:cNvGrpSpPr/>
        <p:nvPr/>
      </p:nvGrpSpPr>
      <p:grpSpPr>
        <a:xfrm>
          <a:off x="0" y="0"/>
          <a:ext cx="0" cy="0"/>
          <a:chOff x="0" y="0"/>
          <a:chExt cx="0" cy="0"/>
        </a:xfrm>
      </p:grpSpPr>
      <p:sp>
        <p:nvSpPr>
          <p:cNvPr id="2050" name="Shape 2050"/>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2051" name="Shape 2051"/>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2052" name="Shape 2052"/>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2053" name="Shape 2053"/>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2054" name="Shape 2054"/>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3A525F"/>
        </a:solidFill>
        <a:effectLst/>
      </p:bgPr>
    </p:bg>
    <p:spTree>
      <p:nvGrpSpPr>
        <p:cNvPr id="1" name="Shape 191"/>
        <p:cNvGrpSpPr/>
        <p:nvPr/>
      </p:nvGrpSpPr>
      <p:grpSpPr>
        <a:xfrm>
          <a:off x="0" y="0"/>
          <a:ext cx="0" cy="0"/>
          <a:chOff x="0" y="0"/>
          <a:chExt cx="0" cy="0"/>
        </a:xfrm>
      </p:grpSpPr>
      <p:sp>
        <p:nvSpPr>
          <p:cNvPr id="192" name="Shape 19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3" name="Shape 19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5" name="Shape 19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6" name="Shape 19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197" name="Shape 197"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p:cSld name="CUSTOM_2_3">
    <p:bg>
      <p:bgPr>
        <a:solidFill>
          <a:srgbClr val="F8991D"/>
        </a:solidFill>
        <a:effectLst/>
      </p:bgPr>
    </p:bg>
    <p:spTree>
      <p:nvGrpSpPr>
        <p:cNvPr id="1" name="Shape 198"/>
        <p:cNvGrpSpPr/>
        <p:nvPr/>
      </p:nvGrpSpPr>
      <p:grpSpPr>
        <a:xfrm>
          <a:off x="0" y="0"/>
          <a:ext cx="0" cy="0"/>
          <a:chOff x="0" y="0"/>
          <a:chExt cx="0" cy="0"/>
        </a:xfrm>
      </p:grpSpPr>
      <p:sp>
        <p:nvSpPr>
          <p:cNvPr id="199" name="Shape 19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0" name="Shape 20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2" name="Shape 20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03" name="Shape 20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04" name="Shape 204"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1">
  <p:cSld name="CUSTOM_2_3_3">
    <p:bg>
      <p:bgPr>
        <a:solidFill>
          <a:srgbClr val="F9FCFF">
            <a:alpha val="78850"/>
          </a:srgbClr>
        </a:solidFill>
        <a:effectLst/>
      </p:bgPr>
    </p:bg>
    <p:spTree>
      <p:nvGrpSpPr>
        <p:cNvPr id="1" name="Shape 205"/>
        <p:cNvGrpSpPr/>
        <p:nvPr/>
      </p:nvGrpSpPr>
      <p:grpSpPr>
        <a:xfrm>
          <a:off x="0" y="0"/>
          <a:ext cx="0" cy="0"/>
          <a:chOff x="0" y="0"/>
          <a:chExt cx="0" cy="0"/>
        </a:xfrm>
      </p:grpSpPr>
      <p:sp>
        <p:nvSpPr>
          <p:cNvPr id="206" name="Shape 206"/>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7" name="Shape 20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8" name="Shape 20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09" name="Shape 20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11" name="Shape 211"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F8991D"/>
        </a:solidFill>
        <a:effectLst/>
      </p:bgPr>
    </p:bg>
    <p:spTree>
      <p:nvGrpSpPr>
        <p:cNvPr id="1" name="Shape 212"/>
        <p:cNvGrpSpPr/>
        <p:nvPr/>
      </p:nvGrpSpPr>
      <p:grpSpPr>
        <a:xfrm>
          <a:off x="0" y="0"/>
          <a:ext cx="0" cy="0"/>
          <a:chOff x="0" y="0"/>
          <a:chExt cx="0" cy="0"/>
        </a:xfrm>
      </p:grpSpPr>
      <p:sp>
        <p:nvSpPr>
          <p:cNvPr id="213" name="Shape 2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4" name="Shape 2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6" name="Shape 21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17" name="Shape 21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18" name="Shape 218"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19" name="Shape 219"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2">
  <p:cSld name="CUSTOM_2_2_2">
    <p:bg>
      <p:bgPr>
        <a:solidFill>
          <a:srgbClr val="F9FCFF">
            <a:alpha val="78850"/>
          </a:srgbClr>
        </a:solidFill>
        <a:effectLst/>
      </p:bgPr>
    </p:bg>
    <p:spTree>
      <p:nvGrpSpPr>
        <p:cNvPr id="1" name="Shape 220"/>
        <p:cNvGrpSpPr/>
        <p:nvPr/>
      </p:nvGrpSpPr>
      <p:grpSpPr>
        <a:xfrm>
          <a:off x="0" y="0"/>
          <a:ext cx="0" cy="0"/>
          <a:chOff x="0" y="0"/>
          <a:chExt cx="0" cy="0"/>
        </a:xfrm>
      </p:grpSpPr>
      <p:sp>
        <p:nvSpPr>
          <p:cNvPr id="221" name="Shape 221"/>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2" name="Shape 22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3" name="Shape 22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24" name="Shape 22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26" name="Shape 226"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27" name="Shape 227"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1">
  <p:cSld name="CUSTOM_2_2_1">
    <p:bg>
      <p:bgPr>
        <a:solidFill>
          <a:srgbClr val="3A525F"/>
        </a:solidFill>
        <a:effectLst/>
      </p:bgPr>
    </p:bg>
    <p:spTree>
      <p:nvGrpSpPr>
        <p:cNvPr id="1" name="Shape 228"/>
        <p:cNvGrpSpPr/>
        <p:nvPr/>
      </p:nvGrpSpPr>
      <p:grpSpPr>
        <a:xfrm>
          <a:off x="0" y="0"/>
          <a:ext cx="0" cy="0"/>
          <a:chOff x="0" y="0"/>
          <a:chExt cx="0" cy="0"/>
        </a:xfrm>
      </p:grpSpPr>
      <p:sp>
        <p:nvSpPr>
          <p:cNvPr id="229" name="Shape 22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0" name="Shape 23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2" name="Shape 23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33" name="Shape 23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34" name="Shape 234"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35" name="Shape 235"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3" name="Shape 2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F8991D"/>
        </a:solidFill>
        <a:effectLst/>
      </p:bgPr>
    </p:bg>
    <p:spTree>
      <p:nvGrpSpPr>
        <p:cNvPr id="1" name="Shape 236"/>
        <p:cNvGrpSpPr/>
        <p:nvPr/>
      </p:nvGrpSpPr>
      <p:grpSpPr>
        <a:xfrm>
          <a:off x="0" y="0"/>
          <a:ext cx="0" cy="0"/>
          <a:chOff x="0" y="0"/>
          <a:chExt cx="0" cy="0"/>
        </a:xfrm>
      </p:grpSpPr>
      <p:sp>
        <p:nvSpPr>
          <p:cNvPr id="237" name="Shape 23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8" name="Shape 23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0" name="Shape 24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41" name="Shape 24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42" name="Shape 242"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p:cSld name="CUSTOM_2_1_3">
    <p:bg>
      <p:bgPr>
        <a:solidFill>
          <a:srgbClr val="3A525F"/>
        </a:solidFill>
        <a:effectLst/>
      </p:bgPr>
    </p:bg>
    <p:spTree>
      <p:nvGrpSpPr>
        <p:cNvPr id="1" name="Shape 243"/>
        <p:cNvGrpSpPr/>
        <p:nvPr/>
      </p:nvGrpSpPr>
      <p:grpSpPr>
        <a:xfrm>
          <a:off x="0" y="0"/>
          <a:ext cx="0" cy="0"/>
          <a:chOff x="0" y="0"/>
          <a:chExt cx="0" cy="0"/>
        </a:xfrm>
      </p:grpSpPr>
      <p:sp>
        <p:nvSpPr>
          <p:cNvPr id="244" name="Shape 244"/>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5" name="Shape 24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7" name="Shape 24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48" name="Shape 24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49" name="Shape 249"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1">
  <p:cSld name="CUSTOM_2_1_3_1">
    <p:bg>
      <p:bgPr>
        <a:solidFill>
          <a:srgbClr val="F9FCFF">
            <a:alpha val="78850"/>
          </a:srgbClr>
        </a:solidFill>
        <a:effectLst/>
      </p:bgPr>
    </p:bg>
    <p:spTree>
      <p:nvGrpSpPr>
        <p:cNvPr id="1" name="Shape 250"/>
        <p:cNvGrpSpPr/>
        <p:nvPr/>
      </p:nvGrpSpPr>
      <p:grpSpPr>
        <a:xfrm>
          <a:off x="0" y="0"/>
          <a:ext cx="0" cy="0"/>
          <a:chOff x="0" y="0"/>
          <a:chExt cx="0" cy="0"/>
        </a:xfrm>
      </p:grpSpPr>
      <p:sp>
        <p:nvSpPr>
          <p:cNvPr id="251" name="Shape 251"/>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2" name="Shape 25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3" name="Shape 25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54" name="Shape 25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56" name="Shape 256"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F8991D"/>
        </a:solidFill>
        <a:effectLst/>
      </p:bgPr>
    </p:bg>
    <p:spTree>
      <p:nvGrpSpPr>
        <p:cNvPr id="1" name="Shape 257"/>
        <p:cNvGrpSpPr/>
        <p:nvPr/>
      </p:nvGrpSpPr>
      <p:grpSpPr>
        <a:xfrm>
          <a:off x="0" y="0"/>
          <a:ext cx="0" cy="0"/>
          <a:chOff x="0" y="0"/>
          <a:chExt cx="0" cy="0"/>
        </a:xfrm>
      </p:grpSpPr>
      <p:pic>
        <p:nvPicPr>
          <p:cNvPr id="258" name="Shape 258"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59" name="Shape 259"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
        <p:nvSpPr>
          <p:cNvPr id="260" name="Shape 26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1" name="Shape 26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3" name="Shape 26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64" name="Shape 26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p:cSld name="CUSTOM_2_1_2_2">
    <p:bg>
      <p:bgPr>
        <a:solidFill>
          <a:srgbClr val="3A525F"/>
        </a:solidFill>
        <a:effectLst/>
      </p:bgPr>
    </p:bg>
    <p:spTree>
      <p:nvGrpSpPr>
        <p:cNvPr id="1" name="Shape 265"/>
        <p:cNvGrpSpPr/>
        <p:nvPr/>
      </p:nvGrpSpPr>
      <p:grpSpPr>
        <a:xfrm>
          <a:off x="0" y="0"/>
          <a:ext cx="0" cy="0"/>
          <a:chOff x="0" y="0"/>
          <a:chExt cx="0" cy="0"/>
        </a:xfrm>
      </p:grpSpPr>
      <p:sp>
        <p:nvSpPr>
          <p:cNvPr id="266" name="Shape 266"/>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7" name="Shape 26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9" name="Shape 269"/>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70" name="Shape 270"/>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71" name="Shape 271"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72" name="Shape 272"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1">
  <p:cSld name="CUSTOM_2_1_2_2_1">
    <p:bg>
      <p:bgPr>
        <a:solidFill>
          <a:srgbClr val="F9FCFF">
            <a:alpha val="78850"/>
          </a:srgbClr>
        </a:solidFill>
        <a:effectLst/>
      </p:bgPr>
    </p:bg>
    <p:spTree>
      <p:nvGrpSpPr>
        <p:cNvPr id="1" name="Shape 273"/>
        <p:cNvGrpSpPr/>
        <p:nvPr/>
      </p:nvGrpSpPr>
      <p:grpSpPr>
        <a:xfrm>
          <a:off x="0" y="0"/>
          <a:ext cx="0" cy="0"/>
          <a:chOff x="0" y="0"/>
          <a:chExt cx="0" cy="0"/>
        </a:xfrm>
      </p:grpSpPr>
      <p:sp>
        <p:nvSpPr>
          <p:cNvPr id="274" name="Shape 274"/>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5" name="Shape 27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6" name="Shape 27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77" name="Shape 27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79" name="Shape 279"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80" name="Shape 280"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p:cSld name="CUSTOM_2_1_2_1">
    <p:bg>
      <p:bgPr>
        <a:solidFill>
          <a:srgbClr val="F8991D"/>
        </a:solidFill>
        <a:effectLst/>
      </p:bgPr>
    </p:bg>
    <p:spTree>
      <p:nvGrpSpPr>
        <p:cNvPr id="1" name="Shape 281"/>
        <p:cNvGrpSpPr/>
        <p:nvPr/>
      </p:nvGrpSpPr>
      <p:grpSpPr>
        <a:xfrm>
          <a:off x="0" y="0"/>
          <a:ext cx="0" cy="0"/>
          <a:chOff x="0" y="0"/>
          <a:chExt cx="0" cy="0"/>
        </a:xfrm>
      </p:grpSpPr>
      <p:sp>
        <p:nvSpPr>
          <p:cNvPr id="282" name="Shape 28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3" name="Shape 28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5" name="Shape 28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86" name="Shape 28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87" name="Shape 287"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288" name="Shape 288"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p:cSld name="CUSTOM_2_1_2_1_1">
    <p:bg>
      <p:bgPr>
        <a:solidFill>
          <a:srgbClr val="3A525F"/>
        </a:solidFill>
        <a:effectLst/>
      </p:bgPr>
    </p:bg>
    <p:spTree>
      <p:nvGrpSpPr>
        <p:cNvPr id="1" name="Shape 289"/>
        <p:cNvGrpSpPr/>
        <p:nvPr/>
      </p:nvGrpSpPr>
      <p:grpSpPr>
        <a:xfrm>
          <a:off x="0" y="0"/>
          <a:ext cx="0" cy="0"/>
          <a:chOff x="0" y="0"/>
          <a:chExt cx="0" cy="0"/>
        </a:xfrm>
      </p:grpSpPr>
      <p:sp>
        <p:nvSpPr>
          <p:cNvPr id="290" name="Shape 29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1" name="Shape 29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3" name="Shape 29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94" name="Shape 29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95" name="Shape 295"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296" name="Shape 296"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1">
  <p:cSld name="CUSTOM_2_1_2_1_1_1">
    <p:bg>
      <p:bgPr>
        <a:solidFill>
          <a:srgbClr val="F9FCFF">
            <a:alpha val="78850"/>
          </a:srgbClr>
        </a:solidFill>
        <a:effectLst/>
      </p:bgPr>
    </p:bg>
    <p:spTree>
      <p:nvGrpSpPr>
        <p:cNvPr id="1" name="Shape 297"/>
        <p:cNvGrpSpPr/>
        <p:nvPr/>
      </p:nvGrpSpPr>
      <p:grpSpPr>
        <a:xfrm>
          <a:off x="0" y="0"/>
          <a:ext cx="0" cy="0"/>
          <a:chOff x="0" y="0"/>
          <a:chExt cx="0" cy="0"/>
        </a:xfrm>
      </p:grpSpPr>
      <p:sp>
        <p:nvSpPr>
          <p:cNvPr id="298" name="Shape 298"/>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9" name="Shape 299"/>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0" name="Shape 30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01" name="Shape 30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303" name="Shape 303"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304" name="Shape 304"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3A525F"/>
        </a:solidFill>
        <a:effectLst/>
      </p:bgPr>
    </p:bg>
    <p:spTree>
      <p:nvGrpSpPr>
        <p:cNvPr id="1" name="Shape 305"/>
        <p:cNvGrpSpPr/>
        <p:nvPr/>
      </p:nvGrpSpPr>
      <p:grpSpPr>
        <a:xfrm>
          <a:off x="0" y="0"/>
          <a:ext cx="0" cy="0"/>
          <a:chOff x="0" y="0"/>
          <a:chExt cx="0" cy="0"/>
        </a:xfrm>
      </p:grpSpPr>
      <p:pic>
        <p:nvPicPr>
          <p:cNvPr id="306" name="Shape 306"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
        <p:nvSpPr>
          <p:cNvPr id="307" name="Shape 30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8" name="Shape 30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0" name="Shape 31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11" name="Shape 31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Shape 26"/>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 name="Shape 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9" name="Shape 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p:cSld name="CUSTOM_2_1_1_2">
    <p:bg>
      <p:bgPr>
        <a:solidFill>
          <a:srgbClr val="F8991D"/>
        </a:solidFill>
        <a:effectLst/>
      </p:bgPr>
    </p:bg>
    <p:spTree>
      <p:nvGrpSpPr>
        <p:cNvPr id="1" name="Shape 312"/>
        <p:cNvGrpSpPr/>
        <p:nvPr/>
      </p:nvGrpSpPr>
      <p:grpSpPr>
        <a:xfrm>
          <a:off x="0" y="0"/>
          <a:ext cx="0" cy="0"/>
          <a:chOff x="0" y="0"/>
          <a:chExt cx="0" cy="0"/>
        </a:xfrm>
      </p:grpSpPr>
      <p:sp>
        <p:nvSpPr>
          <p:cNvPr id="313" name="Shape 3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4" name="Shape 3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6" name="Shape 31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17" name="Shape 31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318" name="Shape 318"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1">
  <p:cSld name="CUSTOM_2_1_1_2_1">
    <p:bg>
      <p:bgPr>
        <a:solidFill>
          <a:srgbClr val="F9FCFF">
            <a:alpha val="78850"/>
          </a:srgbClr>
        </a:solidFill>
        <a:effectLst/>
      </p:bgPr>
    </p:bg>
    <p:spTree>
      <p:nvGrpSpPr>
        <p:cNvPr id="1" name="Shape 319"/>
        <p:cNvGrpSpPr/>
        <p:nvPr/>
      </p:nvGrpSpPr>
      <p:grpSpPr>
        <a:xfrm>
          <a:off x="0" y="0"/>
          <a:ext cx="0" cy="0"/>
          <a:chOff x="0" y="0"/>
          <a:chExt cx="0" cy="0"/>
        </a:xfrm>
      </p:grpSpPr>
      <p:sp>
        <p:nvSpPr>
          <p:cNvPr id="320" name="Shape 320"/>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1" name="Shape 32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22" name="Shape 32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23" name="Shape 32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325" name="Shape 325"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F8991D"/>
        </a:solidFill>
        <a:effectLst/>
      </p:bgPr>
    </p:bg>
    <p:spTree>
      <p:nvGrpSpPr>
        <p:cNvPr id="1" name="Shape 326"/>
        <p:cNvGrpSpPr/>
        <p:nvPr/>
      </p:nvGrpSpPr>
      <p:grpSpPr>
        <a:xfrm>
          <a:off x="0" y="0"/>
          <a:ext cx="0" cy="0"/>
          <a:chOff x="0" y="0"/>
          <a:chExt cx="0" cy="0"/>
        </a:xfrm>
      </p:grpSpPr>
      <p:sp>
        <p:nvSpPr>
          <p:cNvPr id="327" name="Shape 32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8" name="Shape 32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30" name="Shape 33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31" name="Shape 33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332" name="Shape 332"/>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3" name="Shape 333"/>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p:cSld name="CUSTOM_2_1_1_1_1">
    <p:bg>
      <p:bgPr>
        <a:solidFill>
          <a:srgbClr val="3A525F"/>
        </a:solidFill>
        <a:effectLst/>
      </p:bgPr>
    </p:bg>
    <p:spTree>
      <p:nvGrpSpPr>
        <p:cNvPr id="1" name="Shape 334"/>
        <p:cNvGrpSpPr/>
        <p:nvPr/>
      </p:nvGrpSpPr>
      <p:grpSpPr>
        <a:xfrm>
          <a:off x="0" y="0"/>
          <a:ext cx="0" cy="0"/>
          <a:chOff x="0" y="0"/>
          <a:chExt cx="0" cy="0"/>
        </a:xfrm>
      </p:grpSpPr>
      <p:sp>
        <p:nvSpPr>
          <p:cNvPr id="335" name="Shape 33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6" name="Shape 33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38" name="Shape 33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39" name="Shape 33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340" name="Shape 340"/>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1" name="Shape 341"/>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1">
  <p:cSld name="CUSTOM_2_1_1_1_1_1">
    <p:bg>
      <p:bgPr>
        <a:solidFill>
          <a:srgbClr val="F9FCFF">
            <a:alpha val="78850"/>
          </a:srgbClr>
        </a:solidFill>
        <a:effectLst/>
      </p:bgPr>
    </p:bg>
    <p:spTree>
      <p:nvGrpSpPr>
        <p:cNvPr id="1" name="Shape 342"/>
        <p:cNvGrpSpPr/>
        <p:nvPr/>
      </p:nvGrpSpPr>
      <p:grpSpPr>
        <a:xfrm>
          <a:off x="0" y="0"/>
          <a:ext cx="0" cy="0"/>
          <a:chOff x="0" y="0"/>
          <a:chExt cx="0" cy="0"/>
        </a:xfrm>
      </p:grpSpPr>
      <p:sp>
        <p:nvSpPr>
          <p:cNvPr id="343" name="Shape 343"/>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4" name="Shape 34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5" name="Shape 34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46" name="Shape 34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
        <p:nvSpPr>
          <p:cNvPr id="347" name="Shape 347"/>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2857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8" name="Shape 348"/>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F9FCFF">
            <a:alpha val="78850"/>
          </a:srgbClr>
        </a:solidFill>
        <a:effectLst/>
      </p:bgPr>
    </p:bg>
    <p:spTree>
      <p:nvGrpSpPr>
        <p:cNvPr id="1" name="Shape 350"/>
        <p:cNvGrpSpPr/>
        <p:nvPr/>
      </p:nvGrpSpPr>
      <p:grpSpPr>
        <a:xfrm>
          <a:off x="0" y="0"/>
          <a:ext cx="0" cy="0"/>
          <a:chOff x="0" y="0"/>
          <a:chExt cx="0" cy="0"/>
        </a:xfrm>
      </p:grpSpPr>
      <p:sp>
        <p:nvSpPr>
          <p:cNvPr id="351" name="Shape 351"/>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2" name="Shape 352"/>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3" name="Shape 353"/>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4" name="Shape 354"/>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5" name="Shape 355"/>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6" name="Shape 356"/>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7" name="Shape 357"/>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3A525F"/>
              </a:buClr>
              <a:buSzPts val="1500"/>
              <a:buFont typeface="Open Sans SemiBold"/>
              <a:buNone/>
              <a:defRPr sz="1500">
                <a:solidFill>
                  <a:srgbClr val="3A525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3A525F"/>
              </a:buClr>
              <a:buSzPts val="2100"/>
              <a:buNone/>
              <a:defRPr sz="2100">
                <a:solidFill>
                  <a:srgbClr val="3A525F"/>
                </a:solidFill>
              </a:defRPr>
            </a:lvl2pPr>
            <a:lvl3pPr lvl="2" algn="ctr" rtl="0">
              <a:lnSpc>
                <a:spcPct val="100000"/>
              </a:lnSpc>
              <a:spcBef>
                <a:spcPts val="0"/>
              </a:spcBef>
              <a:spcAft>
                <a:spcPts val="0"/>
              </a:spcAft>
              <a:buClr>
                <a:srgbClr val="3A525F"/>
              </a:buClr>
              <a:buSzPts val="2100"/>
              <a:buNone/>
              <a:defRPr sz="2100">
                <a:solidFill>
                  <a:srgbClr val="3A525F"/>
                </a:solidFill>
              </a:defRPr>
            </a:lvl3pPr>
            <a:lvl4pPr lvl="3" algn="ctr" rtl="0">
              <a:lnSpc>
                <a:spcPct val="100000"/>
              </a:lnSpc>
              <a:spcBef>
                <a:spcPts val="0"/>
              </a:spcBef>
              <a:spcAft>
                <a:spcPts val="0"/>
              </a:spcAft>
              <a:buClr>
                <a:srgbClr val="3A525F"/>
              </a:buClr>
              <a:buSzPts val="2100"/>
              <a:buNone/>
              <a:defRPr sz="2100">
                <a:solidFill>
                  <a:srgbClr val="3A525F"/>
                </a:solidFill>
              </a:defRPr>
            </a:lvl4pPr>
            <a:lvl5pPr lvl="4" algn="ctr" rtl="0">
              <a:lnSpc>
                <a:spcPct val="100000"/>
              </a:lnSpc>
              <a:spcBef>
                <a:spcPts val="0"/>
              </a:spcBef>
              <a:spcAft>
                <a:spcPts val="0"/>
              </a:spcAft>
              <a:buClr>
                <a:srgbClr val="3A525F"/>
              </a:buClr>
              <a:buSzPts val="2100"/>
              <a:buNone/>
              <a:defRPr sz="2100">
                <a:solidFill>
                  <a:srgbClr val="3A525F"/>
                </a:solidFill>
              </a:defRPr>
            </a:lvl5pPr>
            <a:lvl6pPr lvl="5" algn="ctr" rtl="0">
              <a:lnSpc>
                <a:spcPct val="100000"/>
              </a:lnSpc>
              <a:spcBef>
                <a:spcPts val="0"/>
              </a:spcBef>
              <a:spcAft>
                <a:spcPts val="0"/>
              </a:spcAft>
              <a:buClr>
                <a:srgbClr val="3A525F"/>
              </a:buClr>
              <a:buSzPts val="2100"/>
              <a:buNone/>
              <a:defRPr sz="2100">
                <a:solidFill>
                  <a:srgbClr val="3A525F"/>
                </a:solidFill>
              </a:defRPr>
            </a:lvl6pPr>
            <a:lvl7pPr lvl="6" algn="ctr" rtl="0">
              <a:lnSpc>
                <a:spcPct val="100000"/>
              </a:lnSpc>
              <a:spcBef>
                <a:spcPts val="0"/>
              </a:spcBef>
              <a:spcAft>
                <a:spcPts val="0"/>
              </a:spcAft>
              <a:buClr>
                <a:srgbClr val="3A525F"/>
              </a:buClr>
              <a:buSzPts val="2100"/>
              <a:buNone/>
              <a:defRPr sz="2100">
                <a:solidFill>
                  <a:srgbClr val="3A525F"/>
                </a:solidFill>
              </a:defRPr>
            </a:lvl7pPr>
            <a:lvl8pPr lvl="7" algn="ctr" rtl="0">
              <a:lnSpc>
                <a:spcPct val="100000"/>
              </a:lnSpc>
              <a:spcBef>
                <a:spcPts val="0"/>
              </a:spcBef>
              <a:spcAft>
                <a:spcPts val="0"/>
              </a:spcAft>
              <a:buClr>
                <a:srgbClr val="3A525F"/>
              </a:buClr>
              <a:buSzPts val="2100"/>
              <a:buNone/>
              <a:defRPr sz="2100">
                <a:solidFill>
                  <a:srgbClr val="3A525F"/>
                </a:solidFill>
              </a:defRPr>
            </a:lvl8pPr>
            <a:lvl9pPr lvl="8" algn="ctr" rtl="0">
              <a:lnSpc>
                <a:spcPct val="100000"/>
              </a:lnSpc>
              <a:spcBef>
                <a:spcPts val="0"/>
              </a:spcBef>
              <a:spcAft>
                <a:spcPts val="0"/>
              </a:spcAft>
              <a:buClr>
                <a:srgbClr val="3A525F"/>
              </a:buClr>
              <a:buSzPts val="2100"/>
              <a:buNone/>
              <a:defRPr sz="2100">
                <a:solidFill>
                  <a:srgbClr val="3A525F"/>
                </a:solidFil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p:cSld name="CUSTOM_3_1">
    <p:bg>
      <p:bgPr>
        <a:solidFill>
          <a:srgbClr val="3A525F"/>
        </a:solidFill>
        <a:effectLst/>
      </p:bgPr>
    </p:bg>
    <p:spTree>
      <p:nvGrpSpPr>
        <p:cNvPr id="1" name="Shape 359"/>
        <p:cNvGrpSpPr/>
        <p:nvPr/>
      </p:nvGrpSpPr>
      <p:grpSpPr>
        <a:xfrm>
          <a:off x="0" y="0"/>
          <a:ext cx="0" cy="0"/>
          <a:chOff x="0" y="0"/>
          <a:chExt cx="0" cy="0"/>
        </a:xfrm>
      </p:grpSpPr>
      <p:sp>
        <p:nvSpPr>
          <p:cNvPr id="360" name="Shape 360"/>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1" name="Shape 361"/>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2" name="Shape 362"/>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3" name="Shape 363"/>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4" name="Shape 364"/>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5" name="Shape 365"/>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6" name="Shape 366"/>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1">
  <p:cSld name="CUSTOM_3_1_1">
    <p:bg>
      <p:bgPr>
        <a:solidFill>
          <a:srgbClr val="F8991D"/>
        </a:solidFill>
        <a:effectLst/>
      </p:bgPr>
    </p:bg>
    <p:spTree>
      <p:nvGrpSpPr>
        <p:cNvPr id="1" name="Shape 368"/>
        <p:cNvGrpSpPr/>
        <p:nvPr/>
      </p:nvGrpSpPr>
      <p:grpSpPr>
        <a:xfrm>
          <a:off x="0" y="0"/>
          <a:ext cx="0" cy="0"/>
          <a:chOff x="0" y="0"/>
          <a:chExt cx="0" cy="0"/>
        </a:xfrm>
      </p:grpSpPr>
      <p:sp>
        <p:nvSpPr>
          <p:cNvPr id="369" name="Shape 369"/>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0" name="Shape 370"/>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1" name="Shape 371"/>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2" name="Shape 372"/>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3" name="Shape 373"/>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4" name="Shape 374"/>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5" name="Shape 375"/>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rgbClr val="3A525F"/>
        </a:solidFill>
        <a:effectLst/>
      </p:bgPr>
    </p:bg>
    <p:spTree>
      <p:nvGrpSpPr>
        <p:cNvPr id="1" name="Shape 377"/>
        <p:cNvGrpSpPr/>
        <p:nvPr/>
      </p:nvGrpSpPr>
      <p:grpSpPr>
        <a:xfrm>
          <a:off x="0" y="0"/>
          <a:ext cx="0" cy="0"/>
          <a:chOff x="0" y="0"/>
          <a:chExt cx="0" cy="0"/>
        </a:xfrm>
      </p:grpSpPr>
      <p:sp>
        <p:nvSpPr>
          <p:cNvPr id="378" name="Shape 378"/>
          <p:cNvSpPr/>
          <p:nvPr/>
        </p:nvSpPr>
        <p:spPr>
          <a:xfrm>
            <a:off x="0" y="0"/>
            <a:ext cx="4576500" cy="5152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F9FCFF"/>
              </a:solidFill>
            </a:endParaRPr>
          </a:p>
        </p:txBody>
      </p:sp>
      <p:sp>
        <p:nvSpPr>
          <p:cNvPr id="379" name="Shape 37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a:spcBef>
                <a:spcPts val="0"/>
              </a:spcBef>
              <a:spcAft>
                <a:spcPts val="0"/>
              </a:spcAft>
              <a:buClr>
                <a:srgbClr val="3A525F"/>
              </a:buClr>
              <a:buSzPts val="4200"/>
              <a:buNone/>
              <a:defRPr sz="4200">
                <a:solidFill>
                  <a:srgbClr val="3A525F"/>
                </a:solidFill>
              </a:defRPr>
            </a:lvl2pPr>
            <a:lvl3pPr lvl="2" algn="ctr">
              <a:spcBef>
                <a:spcPts val="0"/>
              </a:spcBef>
              <a:spcAft>
                <a:spcPts val="0"/>
              </a:spcAft>
              <a:buClr>
                <a:srgbClr val="3A525F"/>
              </a:buClr>
              <a:buSzPts val="4200"/>
              <a:buNone/>
              <a:defRPr sz="4200">
                <a:solidFill>
                  <a:srgbClr val="3A525F"/>
                </a:solidFill>
              </a:defRPr>
            </a:lvl3pPr>
            <a:lvl4pPr lvl="3" algn="ctr">
              <a:spcBef>
                <a:spcPts val="0"/>
              </a:spcBef>
              <a:spcAft>
                <a:spcPts val="0"/>
              </a:spcAft>
              <a:buClr>
                <a:srgbClr val="3A525F"/>
              </a:buClr>
              <a:buSzPts val="4200"/>
              <a:buNone/>
              <a:defRPr sz="4200">
                <a:solidFill>
                  <a:srgbClr val="3A525F"/>
                </a:solidFill>
              </a:defRPr>
            </a:lvl4pPr>
            <a:lvl5pPr lvl="4" algn="ctr">
              <a:spcBef>
                <a:spcPts val="0"/>
              </a:spcBef>
              <a:spcAft>
                <a:spcPts val="0"/>
              </a:spcAft>
              <a:buClr>
                <a:srgbClr val="3A525F"/>
              </a:buClr>
              <a:buSzPts val="4200"/>
              <a:buNone/>
              <a:defRPr sz="4200">
                <a:solidFill>
                  <a:srgbClr val="3A525F"/>
                </a:solidFill>
              </a:defRPr>
            </a:lvl5pPr>
            <a:lvl6pPr lvl="5" algn="ctr">
              <a:spcBef>
                <a:spcPts val="0"/>
              </a:spcBef>
              <a:spcAft>
                <a:spcPts val="0"/>
              </a:spcAft>
              <a:buClr>
                <a:srgbClr val="3A525F"/>
              </a:buClr>
              <a:buSzPts val="4200"/>
              <a:buNone/>
              <a:defRPr sz="4200">
                <a:solidFill>
                  <a:srgbClr val="3A525F"/>
                </a:solidFill>
              </a:defRPr>
            </a:lvl6pPr>
            <a:lvl7pPr lvl="6" algn="ctr">
              <a:spcBef>
                <a:spcPts val="0"/>
              </a:spcBef>
              <a:spcAft>
                <a:spcPts val="0"/>
              </a:spcAft>
              <a:buClr>
                <a:srgbClr val="3A525F"/>
              </a:buClr>
              <a:buSzPts val="4200"/>
              <a:buNone/>
              <a:defRPr sz="4200">
                <a:solidFill>
                  <a:srgbClr val="3A525F"/>
                </a:solidFill>
              </a:defRPr>
            </a:lvl7pPr>
            <a:lvl8pPr lvl="7" algn="ctr">
              <a:spcBef>
                <a:spcPts val="0"/>
              </a:spcBef>
              <a:spcAft>
                <a:spcPts val="0"/>
              </a:spcAft>
              <a:buClr>
                <a:srgbClr val="3A525F"/>
              </a:buClr>
              <a:buSzPts val="4200"/>
              <a:buNone/>
              <a:defRPr sz="4200">
                <a:solidFill>
                  <a:srgbClr val="3A525F"/>
                </a:solidFill>
              </a:defRPr>
            </a:lvl8pPr>
            <a:lvl9pPr lvl="8" algn="ctr">
              <a:spcBef>
                <a:spcPts val="0"/>
              </a:spcBef>
              <a:spcAft>
                <a:spcPts val="0"/>
              </a:spcAft>
              <a:buClr>
                <a:srgbClr val="3A525F"/>
              </a:buClr>
              <a:buSzPts val="4200"/>
              <a:buNone/>
              <a:defRPr sz="4200">
                <a:solidFill>
                  <a:srgbClr val="3A525F"/>
                </a:solidFill>
              </a:defRPr>
            </a:lvl9pPr>
          </a:lstStyle>
          <a:p>
            <a:endParaRPr/>
          </a:p>
        </p:txBody>
      </p:sp>
      <p:sp>
        <p:nvSpPr>
          <p:cNvPr id="380" name="Shape 380"/>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a:lnSpc>
                <a:spcPct val="100000"/>
              </a:lnSpc>
              <a:spcBef>
                <a:spcPts val="0"/>
              </a:spcBef>
              <a:spcAft>
                <a:spcPts val="0"/>
              </a:spcAft>
              <a:buClr>
                <a:srgbClr val="6F7070"/>
              </a:buClr>
              <a:buSzPts val="1500"/>
              <a:buFont typeface="Open Sans SemiBold"/>
              <a:buNone/>
              <a:defRPr sz="1500">
                <a:solidFill>
                  <a:srgbClr val="6F7070"/>
                </a:solidFill>
                <a:latin typeface="Open Sans SemiBold"/>
                <a:ea typeface="Open Sans SemiBold"/>
                <a:cs typeface="Open Sans SemiBold"/>
                <a:sym typeface="Open Sans SemiBold"/>
              </a:defRPr>
            </a:lvl1pPr>
            <a:lvl2pPr lvl="1" algn="ctr">
              <a:lnSpc>
                <a:spcPct val="100000"/>
              </a:lnSpc>
              <a:spcBef>
                <a:spcPts val="0"/>
              </a:spcBef>
              <a:spcAft>
                <a:spcPts val="0"/>
              </a:spcAft>
              <a:buClr>
                <a:srgbClr val="6F7070"/>
              </a:buClr>
              <a:buSzPts val="2100"/>
              <a:buNone/>
              <a:defRPr sz="2100">
                <a:solidFill>
                  <a:srgbClr val="6F7070"/>
                </a:solidFill>
              </a:defRPr>
            </a:lvl2pPr>
            <a:lvl3pPr lvl="2" algn="ctr">
              <a:lnSpc>
                <a:spcPct val="100000"/>
              </a:lnSpc>
              <a:spcBef>
                <a:spcPts val="0"/>
              </a:spcBef>
              <a:spcAft>
                <a:spcPts val="0"/>
              </a:spcAft>
              <a:buClr>
                <a:srgbClr val="6F7070"/>
              </a:buClr>
              <a:buSzPts val="2100"/>
              <a:buNone/>
              <a:defRPr sz="2100">
                <a:solidFill>
                  <a:srgbClr val="6F7070"/>
                </a:solidFill>
              </a:defRPr>
            </a:lvl3pPr>
            <a:lvl4pPr lvl="3" algn="ctr">
              <a:lnSpc>
                <a:spcPct val="100000"/>
              </a:lnSpc>
              <a:spcBef>
                <a:spcPts val="0"/>
              </a:spcBef>
              <a:spcAft>
                <a:spcPts val="0"/>
              </a:spcAft>
              <a:buClr>
                <a:srgbClr val="6F7070"/>
              </a:buClr>
              <a:buSzPts val="2100"/>
              <a:buNone/>
              <a:defRPr sz="2100">
                <a:solidFill>
                  <a:srgbClr val="6F7070"/>
                </a:solidFill>
              </a:defRPr>
            </a:lvl4pPr>
            <a:lvl5pPr lvl="4" algn="ctr">
              <a:lnSpc>
                <a:spcPct val="100000"/>
              </a:lnSpc>
              <a:spcBef>
                <a:spcPts val="0"/>
              </a:spcBef>
              <a:spcAft>
                <a:spcPts val="0"/>
              </a:spcAft>
              <a:buClr>
                <a:srgbClr val="6F7070"/>
              </a:buClr>
              <a:buSzPts val="2100"/>
              <a:buNone/>
              <a:defRPr sz="2100">
                <a:solidFill>
                  <a:srgbClr val="6F7070"/>
                </a:solidFill>
              </a:defRPr>
            </a:lvl5pPr>
            <a:lvl6pPr lvl="5" algn="ctr">
              <a:lnSpc>
                <a:spcPct val="100000"/>
              </a:lnSpc>
              <a:spcBef>
                <a:spcPts val="0"/>
              </a:spcBef>
              <a:spcAft>
                <a:spcPts val="0"/>
              </a:spcAft>
              <a:buClr>
                <a:srgbClr val="6F7070"/>
              </a:buClr>
              <a:buSzPts val="2100"/>
              <a:buNone/>
              <a:defRPr sz="2100">
                <a:solidFill>
                  <a:srgbClr val="6F7070"/>
                </a:solidFill>
              </a:defRPr>
            </a:lvl6pPr>
            <a:lvl7pPr lvl="6" algn="ctr">
              <a:lnSpc>
                <a:spcPct val="100000"/>
              </a:lnSpc>
              <a:spcBef>
                <a:spcPts val="0"/>
              </a:spcBef>
              <a:spcAft>
                <a:spcPts val="0"/>
              </a:spcAft>
              <a:buClr>
                <a:srgbClr val="6F7070"/>
              </a:buClr>
              <a:buSzPts val="2100"/>
              <a:buNone/>
              <a:defRPr sz="2100">
                <a:solidFill>
                  <a:srgbClr val="6F7070"/>
                </a:solidFill>
              </a:defRPr>
            </a:lvl7pPr>
            <a:lvl8pPr lvl="7" algn="ctr">
              <a:lnSpc>
                <a:spcPct val="100000"/>
              </a:lnSpc>
              <a:spcBef>
                <a:spcPts val="0"/>
              </a:spcBef>
              <a:spcAft>
                <a:spcPts val="0"/>
              </a:spcAft>
              <a:buClr>
                <a:srgbClr val="6F7070"/>
              </a:buClr>
              <a:buSzPts val="2100"/>
              <a:buNone/>
              <a:defRPr sz="2100">
                <a:solidFill>
                  <a:srgbClr val="6F7070"/>
                </a:solidFill>
              </a:defRPr>
            </a:lvl8pPr>
            <a:lvl9pPr lvl="8" algn="ctr">
              <a:lnSpc>
                <a:spcPct val="100000"/>
              </a:lnSpc>
              <a:spcBef>
                <a:spcPts val="0"/>
              </a:spcBef>
              <a:spcAft>
                <a:spcPts val="0"/>
              </a:spcAft>
              <a:buClr>
                <a:srgbClr val="6F7070"/>
              </a:buClr>
              <a:buSzPts val="2100"/>
              <a:buNone/>
              <a:defRPr sz="2100">
                <a:solidFill>
                  <a:srgbClr val="6F7070"/>
                </a:solidFill>
              </a:defRPr>
            </a:lvl9pPr>
          </a:lstStyle>
          <a:p>
            <a:endParaRPr/>
          </a:p>
        </p:txBody>
      </p:sp>
      <p:sp>
        <p:nvSpPr>
          <p:cNvPr id="381" name="Shape 381"/>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p:cSld name="SECTION_TITLE_AND_DESCRIPTION_1">
    <p:bg>
      <p:bgPr>
        <a:solidFill>
          <a:schemeClr val="lt1"/>
        </a:solidFill>
        <a:effectLst/>
      </p:bgPr>
    </p:bg>
    <p:spTree>
      <p:nvGrpSpPr>
        <p:cNvPr id="1" name="Shape 383"/>
        <p:cNvGrpSpPr/>
        <p:nvPr/>
      </p:nvGrpSpPr>
      <p:grpSpPr>
        <a:xfrm>
          <a:off x="0" y="0"/>
          <a:ext cx="0" cy="0"/>
          <a:chOff x="0" y="0"/>
          <a:chExt cx="0" cy="0"/>
        </a:xfrm>
      </p:grpSpPr>
      <p:sp>
        <p:nvSpPr>
          <p:cNvPr id="384" name="Shape 384"/>
          <p:cNvSpPr/>
          <p:nvPr/>
        </p:nvSpPr>
        <p:spPr>
          <a:xfrm>
            <a:off x="0" y="0"/>
            <a:ext cx="4576500" cy="5152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5" name="Shape 38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6" name="Shape 386"/>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87" name="Shape 387"/>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Shape 31"/>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 name="Shape 32"/>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3" name="Shape 3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1">
  <p:cSld name="SECTION_TITLE_AND_DESCRIPTION_1_1">
    <p:bg>
      <p:bgPr>
        <a:solidFill>
          <a:schemeClr val="lt1"/>
        </a:solidFill>
        <a:effectLst/>
      </p:bgPr>
    </p:bg>
    <p:spTree>
      <p:nvGrpSpPr>
        <p:cNvPr id="1" name="Shape 389"/>
        <p:cNvGrpSpPr/>
        <p:nvPr/>
      </p:nvGrpSpPr>
      <p:grpSpPr>
        <a:xfrm>
          <a:off x="0" y="0"/>
          <a:ext cx="0" cy="0"/>
          <a:chOff x="0" y="0"/>
          <a:chExt cx="0" cy="0"/>
        </a:xfrm>
      </p:grpSpPr>
      <p:sp>
        <p:nvSpPr>
          <p:cNvPr id="390" name="Shape 390"/>
          <p:cNvSpPr/>
          <p:nvPr/>
        </p:nvSpPr>
        <p:spPr>
          <a:xfrm>
            <a:off x="0" y="0"/>
            <a:ext cx="4576500" cy="5152500"/>
          </a:xfrm>
          <a:prstGeom prst="rect">
            <a:avLst/>
          </a:prstGeom>
          <a:solidFill>
            <a:srgbClr val="FFA4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1" name="Shape 39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Clr>
                <a:srgbClr val="FFFFFF"/>
              </a:buClr>
              <a:buSzPts val="4200"/>
              <a:buNone/>
              <a:defRPr sz="4200">
                <a:solidFill>
                  <a:srgbClr val="FFFFFF"/>
                </a:solidFill>
              </a:defRPr>
            </a:lvl2pPr>
            <a:lvl3pPr lvl="2" algn="ctr" rtl="0">
              <a:spcBef>
                <a:spcPts val="0"/>
              </a:spcBef>
              <a:spcAft>
                <a:spcPts val="0"/>
              </a:spcAft>
              <a:buClr>
                <a:srgbClr val="FFFFFF"/>
              </a:buClr>
              <a:buSzPts val="4200"/>
              <a:buNone/>
              <a:defRPr sz="4200">
                <a:solidFill>
                  <a:srgbClr val="FFFFFF"/>
                </a:solidFill>
              </a:defRPr>
            </a:lvl3pPr>
            <a:lvl4pPr lvl="3" algn="ctr" rtl="0">
              <a:spcBef>
                <a:spcPts val="0"/>
              </a:spcBef>
              <a:spcAft>
                <a:spcPts val="0"/>
              </a:spcAft>
              <a:buClr>
                <a:srgbClr val="FFFFFF"/>
              </a:buClr>
              <a:buSzPts val="4200"/>
              <a:buNone/>
              <a:defRPr sz="4200">
                <a:solidFill>
                  <a:srgbClr val="FFFFFF"/>
                </a:solidFill>
              </a:defRPr>
            </a:lvl4pPr>
            <a:lvl5pPr lvl="4" algn="ctr" rtl="0">
              <a:spcBef>
                <a:spcPts val="0"/>
              </a:spcBef>
              <a:spcAft>
                <a:spcPts val="0"/>
              </a:spcAft>
              <a:buClr>
                <a:srgbClr val="FFFFFF"/>
              </a:buClr>
              <a:buSzPts val="4200"/>
              <a:buNone/>
              <a:defRPr sz="4200">
                <a:solidFill>
                  <a:srgbClr val="FFFFFF"/>
                </a:solidFill>
              </a:defRPr>
            </a:lvl5pPr>
            <a:lvl6pPr lvl="5" algn="ctr" rtl="0">
              <a:spcBef>
                <a:spcPts val="0"/>
              </a:spcBef>
              <a:spcAft>
                <a:spcPts val="0"/>
              </a:spcAft>
              <a:buClr>
                <a:srgbClr val="FFFFFF"/>
              </a:buClr>
              <a:buSzPts val="4200"/>
              <a:buNone/>
              <a:defRPr sz="4200">
                <a:solidFill>
                  <a:srgbClr val="FFFFFF"/>
                </a:solidFill>
              </a:defRPr>
            </a:lvl6pPr>
            <a:lvl7pPr lvl="6" algn="ctr" rtl="0">
              <a:spcBef>
                <a:spcPts val="0"/>
              </a:spcBef>
              <a:spcAft>
                <a:spcPts val="0"/>
              </a:spcAft>
              <a:buClr>
                <a:srgbClr val="FFFFFF"/>
              </a:buClr>
              <a:buSzPts val="4200"/>
              <a:buNone/>
              <a:defRPr sz="4200">
                <a:solidFill>
                  <a:srgbClr val="FFFFFF"/>
                </a:solidFill>
              </a:defRPr>
            </a:lvl7pPr>
            <a:lvl8pPr lvl="7" algn="ctr" rtl="0">
              <a:spcBef>
                <a:spcPts val="0"/>
              </a:spcBef>
              <a:spcAft>
                <a:spcPts val="0"/>
              </a:spcAft>
              <a:buClr>
                <a:srgbClr val="FFFFFF"/>
              </a:buClr>
              <a:buSzPts val="4200"/>
              <a:buNone/>
              <a:defRPr sz="4200">
                <a:solidFill>
                  <a:srgbClr val="FFFFFF"/>
                </a:solidFill>
              </a:defRPr>
            </a:lvl8pPr>
            <a:lvl9pPr lvl="8" algn="ctr" rtl="0">
              <a:spcBef>
                <a:spcPts val="0"/>
              </a:spcBef>
              <a:spcAft>
                <a:spcPts val="0"/>
              </a:spcAft>
              <a:buClr>
                <a:srgbClr val="FFFFFF"/>
              </a:buClr>
              <a:buSzPts val="4200"/>
              <a:buNone/>
              <a:defRPr sz="4200">
                <a:solidFill>
                  <a:srgbClr val="FFFFFF"/>
                </a:solidFill>
              </a:defRPr>
            </a:lvl9pPr>
          </a:lstStyle>
          <a:p>
            <a:endParaRPr/>
          </a:p>
        </p:txBody>
      </p:sp>
      <p:sp>
        <p:nvSpPr>
          <p:cNvPr id="392" name="Shape 392"/>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FFFFFF"/>
              </a:buClr>
              <a:buSzPts val="2100"/>
              <a:buNone/>
              <a:defRPr sz="2100">
                <a:solidFill>
                  <a:srgbClr val="FFFFFF"/>
                </a:solidFill>
              </a:defRPr>
            </a:lvl2pPr>
            <a:lvl3pPr lvl="2" algn="ctr" rtl="0">
              <a:lnSpc>
                <a:spcPct val="100000"/>
              </a:lnSpc>
              <a:spcBef>
                <a:spcPts val="0"/>
              </a:spcBef>
              <a:spcAft>
                <a:spcPts val="0"/>
              </a:spcAft>
              <a:buClr>
                <a:srgbClr val="FFFFFF"/>
              </a:buClr>
              <a:buSzPts val="2100"/>
              <a:buNone/>
              <a:defRPr sz="2100">
                <a:solidFill>
                  <a:srgbClr val="FFFFFF"/>
                </a:solidFill>
              </a:defRPr>
            </a:lvl3pPr>
            <a:lvl4pPr lvl="3" algn="ctr" rtl="0">
              <a:lnSpc>
                <a:spcPct val="100000"/>
              </a:lnSpc>
              <a:spcBef>
                <a:spcPts val="0"/>
              </a:spcBef>
              <a:spcAft>
                <a:spcPts val="0"/>
              </a:spcAft>
              <a:buClr>
                <a:srgbClr val="FFFFFF"/>
              </a:buClr>
              <a:buSzPts val="2100"/>
              <a:buNone/>
              <a:defRPr sz="2100">
                <a:solidFill>
                  <a:srgbClr val="FFFFFF"/>
                </a:solidFill>
              </a:defRPr>
            </a:lvl4pPr>
            <a:lvl5pPr lvl="4" algn="ctr" rtl="0">
              <a:lnSpc>
                <a:spcPct val="100000"/>
              </a:lnSpc>
              <a:spcBef>
                <a:spcPts val="0"/>
              </a:spcBef>
              <a:spcAft>
                <a:spcPts val="0"/>
              </a:spcAft>
              <a:buClr>
                <a:srgbClr val="FFFFFF"/>
              </a:buClr>
              <a:buSzPts val="2100"/>
              <a:buNone/>
              <a:defRPr sz="2100">
                <a:solidFill>
                  <a:srgbClr val="FFFFFF"/>
                </a:solidFill>
              </a:defRPr>
            </a:lvl5pPr>
            <a:lvl6pPr lvl="5" algn="ctr" rtl="0">
              <a:lnSpc>
                <a:spcPct val="100000"/>
              </a:lnSpc>
              <a:spcBef>
                <a:spcPts val="0"/>
              </a:spcBef>
              <a:spcAft>
                <a:spcPts val="0"/>
              </a:spcAft>
              <a:buClr>
                <a:srgbClr val="FFFFFF"/>
              </a:buClr>
              <a:buSzPts val="2100"/>
              <a:buNone/>
              <a:defRPr sz="2100">
                <a:solidFill>
                  <a:srgbClr val="FFFFFF"/>
                </a:solidFill>
              </a:defRPr>
            </a:lvl6pPr>
            <a:lvl7pPr lvl="6" algn="ctr" rtl="0">
              <a:lnSpc>
                <a:spcPct val="100000"/>
              </a:lnSpc>
              <a:spcBef>
                <a:spcPts val="0"/>
              </a:spcBef>
              <a:spcAft>
                <a:spcPts val="0"/>
              </a:spcAft>
              <a:buClr>
                <a:srgbClr val="FFFFFF"/>
              </a:buClr>
              <a:buSzPts val="2100"/>
              <a:buNone/>
              <a:defRPr sz="2100">
                <a:solidFill>
                  <a:srgbClr val="FFFFFF"/>
                </a:solidFill>
              </a:defRPr>
            </a:lvl7pPr>
            <a:lvl8pPr lvl="7" algn="ctr" rtl="0">
              <a:lnSpc>
                <a:spcPct val="100000"/>
              </a:lnSpc>
              <a:spcBef>
                <a:spcPts val="0"/>
              </a:spcBef>
              <a:spcAft>
                <a:spcPts val="0"/>
              </a:spcAft>
              <a:buClr>
                <a:srgbClr val="FFFFFF"/>
              </a:buClr>
              <a:buSzPts val="2100"/>
              <a:buNone/>
              <a:defRPr sz="2100">
                <a:solidFill>
                  <a:srgbClr val="FFFFFF"/>
                </a:solidFill>
              </a:defRPr>
            </a:lvl8pPr>
            <a:lvl9pPr lvl="8" algn="ctr" rtl="0">
              <a:lnSpc>
                <a:spcPct val="100000"/>
              </a:lnSpc>
              <a:spcBef>
                <a:spcPts val="0"/>
              </a:spcBef>
              <a:spcAft>
                <a:spcPts val="0"/>
              </a:spcAft>
              <a:buClr>
                <a:srgbClr val="FFFFFF"/>
              </a:buClr>
              <a:buSzPts val="2100"/>
              <a:buNone/>
              <a:defRPr sz="2100">
                <a:solidFill>
                  <a:srgbClr val="FFFFFF"/>
                </a:solidFill>
              </a:defRPr>
            </a:lvl9pPr>
          </a:lstStyle>
          <a:p>
            <a:endParaRPr/>
          </a:p>
        </p:txBody>
      </p:sp>
      <p:sp>
        <p:nvSpPr>
          <p:cNvPr id="393" name="Shape 393"/>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F8991D"/>
        </a:solidFill>
        <a:effectLst/>
      </p:bgPr>
    </p:bg>
    <p:spTree>
      <p:nvGrpSpPr>
        <p:cNvPr id="1" name="Shape 398"/>
        <p:cNvGrpSpPr/>
        <p:nvPr/>
      </p:nvGrpSpPr>
      <p:grpSpPr>
        <a:xfrm>
          <a:off x="0" y="0"/>
          <a:ext cx="0" cy="0"/>
          <a:chOff x="0" y="0"/>
          <a:chExt cx="0" cy="0"/>
        </a:xfrm>
      </p:grpSpPr>
      <p:sp>
        <p:nvSpPr>
          <p:cNvPr id="399" name="Shape 399"/>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1">
  <p:cSld name="CAPTION_ONLY_2_1">
    <p:bg>
      <p:bgPr>
        <a:solidFill>
          <a:srgbClr val="3A525F"/>
        </a:solidFill>
        <a:effectLst/>
      </p:bgPr>
    </p:bg>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404"/>
        <p:cNvGrpSpPr/>
        <p:nvPr/>
      </p:nvGrpSpPr>
      <p:grpSpPr>
        <a:xfrm>
          <a:off x="0" y="0"/>
          <a:ext cx="0" cy="0"/>
          <a:chOff x="0" y="0"/>
          <a:chExt cx="0" cy="0"/>
        </a:xfrm>
      </p:grpSpPr>
      <p:sp>
        <p:nvSpPr>
          <p:cNvPr id="405" name="Shape 40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endParaRPr/>
          </a:p>
        </p:txBody>
      </p:sp>
      <p:sp>
        <p:nvSpPr>
          <p:cNvPr id="406" name="Shape 406"/>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a:spcBef>
                <a:spcPts val="0"/>
              </a:spcBef>
              <a:spcAft>
                <a:spcPts val="0"/>
              </a:spcAft>
              <a:buNone/>
              <a:defRPr>
                <a:solidFill>
                  <a:srgbClr val="3A525F"/>
                </a:solidFill>
                <a:latin typeface="Open Sans Light"/>
                <a:ea typeface="Open Sans Light"/>
                <a:cs typeface="Open Sans Light"/>
                <a:sym typeface="Open Sans Light"/>
              </a:defRPr>
            </a:lvl1pPr>
            <a:lvl2pPr lvl="1" algn="ctr">
              <a:spcBef>
                <a:spcPts val="0"/>
              </a:spcBef>
              <a:spcAft>
                <a:spcPts val="0"/>
              </a:spcAft>
              <a:buNone/>
              <a:defRPr>
                <a:solidFill>
                  <a:srgbClr val="3A525F"/>
                </a:solidFill>
                <a:latin typeface="Open Sans Light"/>
                <a:ea typeface="Open Sans Light"/>
                <a:cs typeface="Open Sans Light"/>
                <a:sym typeface="Open Sans Light"/>
              </a:defRPr>
            </a:lvl2pPr>
            <a:lvl3pPr lvl="2" algn="ctr">
              <a:spcBef>
                <a:spcPts val="0"/>
              </a:spcBef>
              <a:spcAft>
                <a:spcPts val="0"/>
              </a:spcAft>
              <a:buNone/>
              <a:defRPr>
                <a:solidFill>
                  <a:srgbClr val="3A525F"/>
                </a:solidFill>
                <a:latin typeface="Open Sans Light"/>
                <a:ea typeface="Open Sans Light"/>
                <a:cs typeface="Open Sans Light"/>
                <a:sym typeface="Open Sans Light"/>
              </a:defRPr>
            </a:lvl3pPr>
            <a:lvl4pPr lvl="3" algn="ctr">
              <a:spcBef>
                <a:spcPts val="0"/>
              </a:spcBef>
              <a:spcAft>
                <a:spcPts val="0"/>
              </a:spcAft>
              <a:buNone/>
              <a:defRPr>
                <a:solidFill>
                  <a:srgbClr val="3A525F"/>
                </a:solidFill>
                <a:latin typeface="Open Sans Light"/>
                <a:ea typeface="Open Sans Light"/>
                <a:cs typeface="Open Sans Light"/>
                <a:sym typeface="Open Sans Light"/>
              </a:defRPr>
            </a:lvl4pPr>
            <a:lvl5pPr lvl="4" algn="ctr">
              <a:spcBef>
                <a:spcPts val="0"/>
              </a:spcBef>
              <a:spcAft>
                <a:spcPts val="0"/>
              </a:spcAft>
              <a:buNone/>
              <a:defRPr>
                <a:solidFill>
                  <a:srgbClr val="3A525F"/>
                </a:solidFill>
                <a:latin typeface="Open Sans Light"/>
                <a:ea typeface="Open Sans Light"/>
                <a:cs typeface="Open Sans Light"/>
                <a:sym typeface="Open Sans Light"/>
              </a:defRPr>
            </a:lvl5pPr>
            <a:lvl6pPr lvl="5" algn="ctr">
              <a:spcBef>
                <a:spcPts val="0"/>
              </a:spcBef>
              <a:spcAft>
                <a:spcPts val="0"/>
              </a:spcAft>
              <a:buNone/>
              <a:defRPr>
                <a:solidFill>
                  <a:srgbClr val="3A525F"/>
                </a:solidFill>
                <a:latin typeface="Open Sans Light"/>
                <a:ea typeface="Open Sans Light"/>
                <a:cs typeface="Open Sans Light"/>
                <a:sym typeface="Open Sans Light"/>
              </a:defRPr>
            </a:lvl6pPr>
            <a:lvl7pPr lvl="6" algn="ctr">
              <a:spcBef>
                <a:spcPts val="0"/>
              </a:spcBef>
              <a:spcAft>
                <a:spcPts val="0"/>
              </a:spcAft>
              <a:buNone/>
              <a:defRPr>
                <a:solidFill>
                  <a:srgbClr val="3A525F"/>
                </a:solidFill>
                <a:latin typeface="Open Sans Light"/>
                <a:ea typeface="Open Sans Light"/>
                <a:cs typeface="Open Sans Light"/>
                <a:sym typeface="Open Sans Light"/>
              </a:defRPr>
            </a:lvl7pPr>
            <a:lvl8pPr lvl="7" algn="ctr">
              <a:spcBef>
                <a:spcPts val="0"/>
              </a:spcBef>
              <a:spcAft>
                <a:spcPts val="0"/>
              </a:spcAft>
              <a:buNone/>
              <a:defRPr>
                <a:solidFill>
                  <a:srgbClr val="3A525F"/>
                </a:solidFill>
                <a:latin typeface="Open Sans Light"/>
                <a:ea typeface="Open Sans Light"/>
                <a:cs typeface="Open Sans Light"/>
                <a:sym typeface="Open Sans Light"/>
              </a:defRPr>
            </a:lvl8pPr>
            <a:lvl9pPr lvl="8" algn="ctr">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410" name="Shape 410"/>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1">
  <p:cSld name="BIG_NUMBER_1_1">
    <p:bg>
      <p:bgPr>
        <a:solidFill>
          <a:srgbClr val="3A525F"/>
        </a:solidFill>
        <a:effectLst/>
      </p:bgPr>
    </p:bg>
    <p:spTree>
      <p:nvGrpSpPr>
        <p:cNvPr id="1" name="Shape 412"/>
        <p:cNvGrpSpPr/>
        <p:nvPr/>
      </p:nvGrpSpPr>
      <p:grpSpPr>
        <a:xfrm>
          <a:off x="0" y="0"/>
          <a:ext cx="0" cy="0"/>
          <a:chOff x="0" y="0"/>
          <a:chExt cx="0" cy="0"/>
        </a:xfrm>
      </p:grpSpPr>
      <p:sp>
        <p:nvSpPr>
          <p:cNvPr id="413" name="Shape 413"/>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414" name="Shape 414"/>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416"/>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F8991D"/>
        </a:solidFill>
        <a:effectLst/>
      </p:bgPr>
    </p:bg>
    <p:spTree>
      <p:nvGrpSpPr>
        <p:cNvPr id="1" name="Shape 418"/>
        <p:cNvGrpSpPr/>
        <p:nvPr/>
      </p:nvGrpSpPr>
      <p:grpSpPr>
        <a:xfrm>
          <a:off x="0" y="0"/>
          <a:ext cx="0" cy="0"/>
          <a:chOff x="0" y="0"/>
          <a:chExt cx="0" cy="0"/>
        </a:xfrm>
      </p:grpSpPr>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42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35"/>
        <p:cNvGrpSpPr/>
        <p:nvPr/>
      </p:nvGrpSpPr>
      <p:grpSpPr>
        <a:xfrm>
          <a:off x="0" y="0"/>
          <a:ext cx="0" cy="0"/>
          <a:chOff x="0" y="0"/>
          <a:chExt cx="0" cy="0"/>
        </a:xfrm>
      </p:grpSpPr>
      <p:pic>
        <p:nvPicPr>
          <p:cNvPr id="36" name="Shape 36"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38" name="Shape 38"/>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9" name="Shape 3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F9FCFF"/>
        </a:solidFill>
        <a:effectLst/>
      </p:bgPr>
    </p:bg>
    <p:spTree>
      <p:nvGrpSpPr>
        <p:cNvPr id="1" name="Shape 422"/>
        <p:cNvGrpSpPr/>
        <p:nvPr/>
      </p:nvGrpSpPr>
      <p:grpSpPr>
        <a:xfrm>
          <a:off x="0" y="0"/>
          <a:ext cx="0" cy="0"/>
          <a:chOff x="0" y="0"/>
          <a:chExt cx="0" cy="0"/>
        </a:xfrm>
      </p:grpSpPr>
      <p:sp>
        <p:nvSpPr>
          <p:cNvPr id="423" name="Shape 423"/>
          <p:cNvSpPr/>
          <p:nvPr/>
        </p:nvSpPr>
        <p:spPr>
          <a:xfrm>
            <a:off x="3844849" y="1608913"/>
            <a:ext cx="1454100" cy="1454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24" name="Shape 424"/>
          <p:cNvCxnSpPr/>
          <p:nvPr/>
        </p:nvCxnSpPr>
        <p:spPr>
          <a:xfrm>
            <a:off x="-5625" y="2336075"/>
            <a:ext cx="3497400" cy="0"/>
          </a:xfrm>
          <a:prstGeom prst="straightConnector1">
            <a:avLst/>
          </a:prstGeom>
          <a:noFill/>
          <a:ln w="9525" cap="flat" cmpd="sng">
            <a:solidFill>
              <a:srgbClr val="3A525F"/>
            </a:solidFill>
            <a:prstDash val="solid"/>
            <a:round/>
            <a:headEnd type="none" w="med" len="med"/>
            <a:tailEnd type="none" w="med" len="med"/>
          </a:ln>
        </p:spPr>
      </p:cxnSp>
      <p:cxnSp>
        <p:nvCxnSpPr>
          <p:cNvPr id="425" name="Shape 425"/>
          <p:cNvCxnSpPr/>
          <p:nvPr/>
        </p:nvCxnSpPr>
        <p:spPr>
          <a:xfrm>
            <a:off x="5652227" y="2336071"/>
            <a:ext cx="3491700" cy="0"/>
          </a:xfrm>
          <a:prstGeom prst="straightConnector1">
            <a:avLst/>
          </a:prstGeom>
          <a:noFill/>
          <a:ln w="9525" cap="flat" cmpd="sng">
            <a:solidFill>
              <a:srgbClr val="3A525F"/>
            </a:solidFill>
            <a:prstDash val="solid"/>
            <a:round/>
            <a:headEnd type="none" w="med" len="med"/>
            <a:tailEnd type="none" w="med" len="med"/>
          </a:ln>
        </p:spPr>
      </p:cxnSp>
      <p:sp>
        <p:nvSpPr>
          <p:cNvPr id="426" name="Shape 426"/>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3600"/>
              <a:buNone/>
              <a:defRPr sz="3600">
                <a:solidFill>
                  <a:srgbClr val="3A525F"/>
                </a:solidFill>
              </a:defRPr>
            </a:lvl2pPr>
            <a:lvl3pPr lvl="2" algn="ctr" rtl="0">
              <a:spcBef>
                <a:spcPts val="0"/>
              </a:spcBef>
              <a:spcAft>
                <a:spcPts val="0"/>
              </a:spcAft>
              <a:buClr>
                <a:srgbClr val="3A525F"/>
              </a:buClr>
              <a:buSzPts val="3600"/>
              <a:buNone/>
              <a:defRPr sz="3600">
                <a:solidFill>
                  <a:srgbClr val="3A525F"/>
                </a:solidFill>
              </a:defRPr>
            </a:lvl3pPr>
            <a:lvl4pPr lvl="3" algn="ctr" rtl="0">
              <a:spcBef>
                <a:spcPts val="0"/>
              </a:spcBef>
              <a:spcAft>
                <a:spcPts val="0"/>
              </a:spcAft>
              <a:buClr>
                <a:srgbClr val="3A525F"/>
              </a:buClr>
              <a:buSzPts val="3600"/>
              <a:buNone/>
              <a:defRPr sz="3600">
                <a:solidFill>
                  <a:srgbClr val="3A525F"/>
                </a:solidFill>
              </a:defRPr>
            </a:lvl4pPr>
            <a:lvl5pPr lvl="4" algn="ctr" rtl="0">
              <a:spcBef>
                <a:spcPts val="0"/>
              </a:spcBef>
              <a:spcAft>
                <a:spcPts val="0"/>
              </a:spcAft>
              <a:buClr>
                <a:srgbClr val="3A525F"/>
              </a:buClr>
              <a:buSzPts val="3600"/>
              <a:buNone/>
              <a:defRPr sz="3600">
                <a:solidFill>
                  <a:srgbClr val="3A525F"/>
                </a:solidFill>
              </a:defRPr>
            </a:lvl5pPr>
            <a:lvl6pPr lvl="5" algn="ctr" rtl="0">
              <a:spcBef>
                <a:spcPts val="0"/>
              </a:spcBef>
              <a:spcAft>
                <a:spcPts val="0"/>
              </a:spcAft>
              <a:buClr>
                <a:srgbClr val="3A525F"/>
              </a:buClr>
              <a:buSzPts val="3600"/>
              <a:buNone/>
              <a:defRPr sz="3600">
                <a:solidFill>
                  <a:srgbClr val="3A525F"/>
                </a:solidFill>
              </a:defRPr>
            </a:lvl6pPr>
            <a:lvl7pPr lvl="6" algn="ctr" rtl="0">
              <a:spcBef>
                <a:spcPts val="0"/>
              </a:spcBef>
              <a:spcAft>
                <a:spcPts val="0"/>
              </a:spcAft>
              <a:buClr>
                <a:srgbClr val="3A525F"/>
              </a:buClr>
              <a:buSzPts val="3600"/>
              <a:buNone/>
              <a:defRPr sz="3600">
                <a:solidFill>
                  <a:srgbClr val="3A525F"/>
                </a:solidFill>
              </a:defRPr>
            </a:lvl7pPr>
            <a:lvl8pPr lvl="7" algn="ctr" rtl="0">
              <a:spcBef>
                <a:spcPts val="0"/>
              </a:spcBef>
              <a:spcAft>
                <a:spcPts val="0"/>
              </a:spcAft>
              <a:buClr>
                <a:srgbClr val="3A525F"/>
              </a:buClr>
              <a:buSzPts val="3600"/>
              <a:buNone/>
              <a:defRPr sz="3600">
                <a:solidFill>
                  <a:srgbClr val="3A525F"/>
                </a:solidFill>
              </a:defRPr>
            </a:lvl8pPr>
            <a:lvl9pPr lvl="8" algn="ctr" rtl="0">
              <a:spcBef>
                <a:spcPts val="0"/>
              </a:spcBef>
              <a:spcAft>
                <a:spcPts val="0"/>
              </a:spcAft>
              <a:buClr>
                <a:srgbClr val="3A525F"/>
              </a:buClr>
              <a:buSzPts val="3600"/>
              <a:buNone/>
              <a:defRPr sz="3600">
                <a:solidFill>
                  <a:srgbClr val="3A525F"/>
                </a:solidFill>
              </a:defRPr>
            </a:lvl9pPr>
          </a:lstStyle>
          <a:p>
            <a:endParaRPr/>
          </a:p>
        </p:txBody>
      </p:sp>
      <p:sp>
        <p:nvSpPr>
          <p:cNvPr id="427" name="Shape 427"/>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a:spcBef>
                <a:spcPts val="0"/>
              </a:spcBef>
              <a:spcAft>
                <a:spcPts val="0"/>
              </a:spcAft>
              <a:buNone/>
              <a:defRPr sz="1400">
                <a:solidFill>
                  <a:srgbClr val="6F7070"/>
                </a:solidFill>
                <a:latin typeface="Merriweather Light"/>
                <a:ea typeface="Merriweather Light"/>
                <a:cs typeface="Merriweather Light"/>
                <a:sym typeface="Merriweather Light"/>
              </a:defRPr>
            </a:lvl1pPr>
            <a:lvl2pPr lvl="1">
              <a:spcBef>
                <a:spcPts val="1600"/>
              </a:spcBef>
              <a:spcAft>
                <a:spcPts val="0"/>
              </a:spcAft>
              <a:buNone/>
              <a:defRPr>
                <a:solidFill>
                  <a:srgbClr val="6F7070"/>
                </a:solidFill>
                <a:latin typeface="Merriweather Light"/>
                <a:ea typeface="Merriweather Light"/>
                <a:cs typeface="Merriweather Light"/>
                <a:sym typeface="Merriweather Light"/>
              </a:defRPr>
            </a:lvl2pPr>
            <a:lvl3pPr lvl="2">
              <a:spcBef>
                <a:spcPts val="1600"/>
              </a:spcBef>
              <a:spcAft>
                <a:spcPts val="0"/>
              </a:spcAft>
              <a:buNone/>
              <a:defRPr>
                <a:solidFill>
                  <a:srgbClr val="6F7070"/>
                </a:solidFill>
                <a:latin typeface="Merriweather Light"/>
                <a:ea typeface="Merriweather Light"/>
                <a:cs typeface="Merriweather Light"/>
                <a:sym typeface="Merriweather Light"/>
              </a:defRPr>
            </a:lvl3pPr>
            <a:lvl4pPr lvl="3">
              <a:spcBef>
                <a:spcPts val="1600"/>
              </a:spcBef>
              <a:spcAft>
                <a:spcPts val="0"/>
              </a:spcAft>
              <a:buNone/>
              <a:defRPr>
                <a:solidFill>
                  <a:srgbClr val="6F7070"/>
                </a:solidFill>
                <a:latin typeface="Merriweather Light"/>
                <a:ea typeface="Merriweather Light"/>
                <a:cs typeface="Merriweather Light"/>
                <a:sym typeface="Merriweather Light"/>
              </a:defRPr>
            </a:lvl4pPr>
            <a:lvl5pPr lvl="4">
              <a:spcBef>
                <a:spcPts val="1600"/>
              </a:spcBef>
              <a:spcAft>
                <a:spcPts val="0"/>
              </a:spcAft>
              <a:buNone/>
              <a:defRPr>
                <a:solidFill>
                  <a:srgbClr val="6F7070"/>
                </a:solidFill>
                <a:latin typeface="Merriweather Light"/>
                <a:ea typeface="Merriweather Light"/>
                <a:cs typeface="Merriweather Light"/>
                <a:sym typeface="Merriweather Light"/>
              </a:defRPr>
            </a:lvl5pPr>
            <a:lvl6pPr lvl="5">
              <a:spcBef>
                <a:spcPts val="1600"/>
              </a:spcBef>
              <a:spcAft>
                <a:spcPts val="0"/>
              </a:spcAft>
              <a:buNone/>
              <a:defRPr>
                <a:solidFill>
                  <a:srgbClr val="6F7070"/>
                </a:solidFill>
                <a:latin typeface="Merriweather Light"/>
                <a:ea typeface="Merriweather Light"/>
                <a:cs typeface="Merriweather Light"/>
                <a:sym typeface="Merriweather Light"/>
              </a:defRPr>
            </a:lvl6pPr>
            <a:lvl7pPr lvl="6">
              <a:spcBef>
                <a:spcPts val="1600"/>
              </a:spcBef>
              <a:spcAft>
                <a:spcPts val="0"/>
              </a:spcAft>
              <a:buNone/>
              <a:defRPr>
                <a:solidFill>
                  <a:srgbClr val="6F7070"/>
                </a:solidFill>
                <a:latin typeface="Merriweather Light"/>
                <a:ea typeface="Merriweather Light"/>
                <a:cs typeface="Merriweather Light"/>
                <a:sym typeface="Merriweather Light"/>
              </a:defRPr>
            </a:lvl7pPr>
            <a:lvl8pPr lvl="7">
              <a:spcBef>
                <a:spcPts val="1600"/>
              </a:spcBef>
              <a:spcAft>
                <a:spcPts val="0"/>
              </a:spcAft>
              <a:buNone/>
              <a:defRPr>
                <a:solidFill>
                  <a:srgbClr val="6F7070"/>
                </a:solidFill>
                <a:latin typeface="Merriweather Light"/>
                <a:ea typeface="Merriweather Light"/>
                <a:cs typeface="Merriweather Light"/>
                <a:sym typeface="Merriweather Light"/>
              </a:defRPr>
            </a:lvl8pPr>
            <a:lvl9pPr lvl="8">
              <a:spcBef>
                <a:spcPts val="1600"/>
              </a:spcBef>
              <a:spcAft>
                <a:spcPts val="1600"/>
              </a:spcAft>
              <a:buNone/>
              <a:defRPr>
                <a:solidFill>
                  <a:srgbClr val="6F7070"/>
                </a:solidFill>
                <a:latin typeface="Merriweather Light"/>
                <a:ea typeface="Merriweather Light"/>
                <a:cs typeface="Merriweather Light"/>
                <a:sym typeface="Merriweather Light"/>
              </a:defRPr>
            </a:lvl9pPr>
          </a:lstStyle>
          <a:p>
            <a:endParaRPr/>
          </a:p>
        </p:txBody>
      </p:sp>
      <p:sp>
        <p:nvSpPr>
          <p:cNvPr id="428" name="Shape 428"/>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a:spcBef>
                <a:spcPts val="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1pPr>
            <a:lvl2pPr marL="914400" lvl="1"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algn="ctr">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430"/>
        <p:cNvGrpSpPr/>
        <p:nvPr/>
      </p:nvGrpSpPr>
      <p:grpSpPr>
        <a:xfrm>
          <a:off x="0" y="0"/>
          <a:ext cx="0" cy="0"/>
          <a:chOff x="0" y="0"/>
          <a:chExt cx="0" cy="0"/>
        </a:xfrm>
      </p:grpSpPr>
      <p:sp>
        <p:nvSpPr>
          <p:cNvPr id="432" name="Shape 432"/>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33" name="Shape 433"/>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34" name="Shape 434"/>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435" name="Shape 435"/>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36" name="Shape 436"/>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37" name="Shape 437"/>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1">
  <p:cSld name="BLANK_1_1_1_1">
    <p:bg>
      <p:bgPr>
        <a:solidFill>
          <a:srgbClr val="F8991D"/>
        </a:solidFill>
        <a:effectLst/>
      </p:bgPr>
    </p:bg>
    <p:spTree>
      <p:nvGrpSpPr>
        <p:cNvPr id="1" name="Shape 438"/>
        <p:cNvGrpSpPr/>
        <p:nvPr/>
      </p:nvGrpSpPr>
      <p:grpSpPr>
        <a:xfrm>
          <a:off x="0" y="0"/>
          <a:ext cx="0" cy="0"/>
          <a:chOff x="0" y="0"/>
          <a:chExt cx="0" cy="0"/>
        </a:xfrm>
      </p:grpSpPr>
      <p:sp>
        <p:nvSpPr>
          <p:cNvPr id="440" name="Shape 440"/>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41" name="Shape 441"/>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42" name="Shape 442"/>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443" name="Shape 443"/>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44" name="Shape 444"/>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45" name="Shape 445"/>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F9FCFF"/>
        </a:solidFill>
        <a:effectLst/>
      </p:bgPr>
    </p:bg>
    <p:spTree>
      <p:nvGrpSpPr>
        <p:cNvPr id="1" name="Shape 446"/>
        <p:cNvGrpSpPr/>
        <p:nvPr/>
      </p:nvGrpSpPr>
      <p:grpSpPr>
        <a:xfrm>
          <a:off x="0" y="0"/>
          <a:ext cx="0" cy="0"/>
          <a:chOff x="0" y="0"/>
          <a:chExt cx="0" cy="0"/>
        </a:xfrm>
      </p:grpSpPr>
      <p:pic>
        <p:nvPicPr>
          <p:cNvPr id="447" name="Shape 447"/>
          <p:cNvPicPr preferRelativeResize="0"/>
          <p:nvPr/>
        </p:nvPicPr>
        <p:blipFill>
          <a:blip r:embed="rId2">
            <a:alphaModFix/>
          </a:blip>
          <a:stretch>
            <a:fillRect/>
          </a:stretch>
        </p:blipFill>
        <p:spPr>
          <a:xfrm>
            <a:off x="7905350" y="4738225"/>
            <a:ext cx="1097277" cy="254375"/>
          </a:xfrm>
          <a:prstGeom prst="rect">
            <a:avLst/>
          </a:prstGeom>
          <a:noFill/>
          <a:ln>
            <a:noFill/>
          </a:ln>
        </p:spPr>
      </p:pic>
      <p:sp>
        <p:nvSpPr>
          <p:cNvPr id="448" name="Shape 448"/>
          <p:cNvSpPr/>
          <p:nvPr/>
        </p:nvSpPr>
        <p:spPr>
          <a:xfrm>
            <a:off x="3844849" y="883763"/>
            <a:ext cx="1454100" cy="1454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49" name="Shape 449"/>
          <p:cNvCxnSpPr/>
          <p:nvPr/>
        </p:nvCxnSpPr>
        <p:spPr>
          <a:xfrm>
            <a:off x="-5625" y="1610925"/>
            <a:ext cx="3497400" cy="0"/>
          </a:xfrm>
          <a:prstGeom prst="straightConnector1">
            <a:avLst/>
          </a:prstGeom>
          <a:noFill/>
          <a:ln w="9525" cap="flat" cmpd="sng">
            <a:solidFill>
              <a:srgbClr val="3A525F"/>
            </a:solidFill>
            <a:prstDash val="solid"/>
            <a:round/>
            <a:headEnd type="none" w="med" len="med"/>
            <a:tailEnd type="none" w="med" len="med"/>
          </a:ln>
        </p:spPr>
      </p:cxnSp>
      <p:cxnSp>
        <p:nvCxnSpPr>
          <p:cNvPr id="450" name="Shape 450"/>
          <p:cNvCxnSpPr/>
          <p:nvPr/>
        </p:nvCxnSpPr>
        <p:spPr>
          <a:xfrm>
            <a:off x="5652227" y="1610921"/>
            <a:ext cx="3491700" cy="0"/>
          </a:xfrm>
          <a:prstGeom prst="straightConnector1">
            <a:avLst/>
          </a:prstGeom>
          <a:noFill/>
          <a:ln w="9525" cap="flat" cmpd="sng">
            <a:solidFill>
              <a:srgbClr val="3A525F"/>
            </a:solidFill>
            <a:prstDash val="solid"/>
            <a:round/>
            <a:headEnd type="none" w="med" len="med"/>
            <a:tailEnd type="none" w="med" len="med"/>
          </a:ln>
        </p:spPr>
      </p:cxnSp>
      <p:sp>
        <p:nvSpPr>
          <p:cNvPr id="451" name="Shape 451"/>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6F7070"/>
                </a:solidFill>
                <a:latin typeface="Merriweather Light"/>
                <a:ea typeface="Merriweather Light"/>
                <a:cs typeface="Merriweather Light"/>
                <a:sym typeface="Merriweather Light"/>
              </a:defRPr>
            </a:lvl1pPr>
            <a:lvl2pPr lvl="1" rtl="0">
              <a:spcBef>
                <a:spcPts val="1600"/>
              </a:spcBef>
              <a:spcAft>
                <a:spcPts val="0"/>
              </a:spcAft>
              <a:buNone/>
              <a:defRPr>
                <a:solidFill>
                  <a:srgbClr val="3A525F"/>
                </a:solidFill>
                <a:latin typeface="Merriweather Light"/>
                <a:ea typeface="Merriweather Light"/>
                <a:cs typeface="Merriweather Light"/>
                <a:sym typeface="Merriweather Light"/>
              </a:defRPr>
            </a:lvl2pPr>
            <a:lvl3pPr lvl="2" rtl="0">
              <a:spcBef>
                <a:spcPts val="1600"/>
              </a:spcBef>
              <a:spcAft>
                <a:spcPts val="0"/>
              </a:spcAft>
              <a:buNone/>
              <a:defRPr>
                <a:solidFill>
                  <a:srgbClr val="3A525F"/>
                </a:solidFill>
                <a:latin typeface="Merriweather Light"/>
                <a:ea typeface="Merriweather Light"/>
                <a:cs typeface="Merriweather Light"/>
                <a:sym typeface="Merriweather Light"/>
              </a:defRPr>
            </a:lvl3pPr>
            <a:lvl4pPr lvl="3" rtl="0">
              <a:spcBef>
                <a:spcPts val="1600"/>
              </a:spcBef>
              <a:spcAft>
                <a:spcPts val="0"/>
              </a:spcAft>
              <a:buNone/>
              <a:defRPr>
                <a:solidFill>
                  <a:srgbClr val="3A525F"/>
                </a:solidFill>
                <a:latin typeface="Merriweather Light"/>
                <a:ea typeface="Merriweather Light"/>
                <a:cs typeface="Merriweather Light"/>
                <a:sym typeface="Merriweather Light"/>
              </a:defRPr>
            </a:lvl4pPr>
            <a:lvl5pPr lvl="4" rtl="0">
              <a:spcBef>
                <a:spcPts val="1600"/>
              </a:spcBef>
              <a:spcAft>
                <a:spcPts val="0"/>
              </a:spcAft>
              <a:buNone/>
              <a:defRPr>
                <a:solidFill>
                  <a:srgbClr val="3A525F"/>
                </a:solidFill>
                <a:latin typeface="Merriweather Light"/>
                <a:ea typeface="Merriweather Light"/>
                <a:cs typeface="Merriweather Light"/>
                <a:sym typeface="Merriweather Light"/>
              </a:defRPr>
            </a:lvl5pPr>
            <a:lvl6pPr lvl="5" rtl="0">
              <a:spcBef>
                <a:spcPts val="1600"/>
              </a:spcBef>
              <a:spcAft>
                <a:spcPts val="0"/>
              </a:spcAft>
              <a:buNone/>
              <a:defRPr>
                <a:solidFill>
                  <a:srgbClr val="3A525F"/>
                </a:solidFill>
                <a:latin typeface="Merriweather Light"/>
                <a:ea typeface="Merriweather Light"/>
                <a:cs typeface="Merriweather Light"/>
                <a:sym typeface="Merriweather Light"/>
              </a:defRPr>
            </a:lvl6pPr>
            <a:lvl7pPr lvl="6" rtl="0">
              <a:spcBef>
                <a:spcPts val="1600"/>
              </a:spcBef>
              <a:spcAft>
                <a:spcPts val="0"/>
              </a:spcAft>
              <a:buNone/>
              <a:defRPr>
                <a:solidFill>
                  <a:srgbClr val="3A525F"/>
                </a:solidFill>
                <a:latin typeface="Merriweather Light"/>
                <a:ea typeface="Merriweather Light"/>
                <a:cs typeface="Merriweather Light"/>
                <a:sym typeface="Merriweather Light"/>
              </a:defRPr>
            </a:lvl7pPr>
            <a:lvl8pPr lvl="7" rtl="0">
              <a:spcBef>
                <a:spcPts val="1600"/>
              </a:spcBef>
              <a:spcAft>
                <a:spcPts val="0"/>
              </a:spcAft>
              <a:buNone/>
              <a:defRPr>
                <a:solidFill>
                  <a:srgbClr val="3A525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3A525F"/>
                </a:solidFill>
                <a:latin typeface="Merriweather Light"/>
                <a:ea typeface="Merriweather Light"/>
                <a:cs typeface="Merriweather Light"/>
                <a:sym typeface="Merriweather Light"/>
              </a:defRPr>
            </a:lvl9pPr>
          </a:lstStyle>
          <a:p>
            <a:endParaRPr/>
          </a:p>
        </p:txBody>
      </p:sp>
      <p:sp>
        <p:nvSpPr>
          <p:cNvPr id="452" name="Shape 452"/>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1pPr>
            <a:lvl2pPr marL="914400" lvl="1"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algn="ctr"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2">
  <p:cSld name="BLANK_1_1_2_2">
    <p:bg>
      <p:bgPr>
        <a:solidFill>
          <a:srgbClr val="F8991D"/>
        </a:solidFill>
        <a:effectLst/>
      </p:bgPr>
    </p:bg>
    <p:spTree>
      <p:nvGrpSpPr>
        <p:cNvPr id="1" name="Shape 454"/>
        <p:cNvGrpSpPr/>
        <p:nvPr/>
      </p:nvGrpSpPr>
      <p:grpSpPr>
        <a:xfrm>
          <a:off x="0" y="0"/>
          <a:ext cx="0" cy="0"/>
          <a:chOff x="0" y="0"/>
          <a:chExt cx="0" cy="0"/>
        </a:xfrm>
      </p:grpSpPr>
      <p:sp>
        <p:nvSpPr>
          <p:cNvPr id="456" name="Shape 456"/>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57" name="Shape 457"/>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58" name="Shape 458"/>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459" name="Shape 459"/>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60" name="Shape 460"/>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461"/>
        <p:cNvGrpSpPr/>
        <p:nvPr/>
      </p:nvGrpSpPr>
      <p:grpSpPr>
        <a:xfrm>
          <a:off x="0" y="0"/>
          <a:ext cx="0" cy="0"/>
          <a:chOff x="0" y="0"/>
          <a:chExt cx="0" cy="0"/>
        </a:xfrm>
      </p:grpSpPr>
      <p:sp>
        <p:nvSpPr>
          <p:cNvPr id="463" name="Shape 463"/>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64" name="Shape 464"/>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65" name="Shape 465"/>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466" name="Shape 466"/>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67" name="Shape 467"/>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blue back">
  <p:cSld name="TITLE_1">
    <p:bg>
      <p:bgPr>
        <a:solidFill>
          <a:srgbClr val="1486AB"/>
        </a:solidFill>
        <a:effectLst/>
      </p:bgPr>
    </p:bg>
    <p:spTree>
      <p:nvGrpSpPr>
        <p:cNvPr id="1" name="Shape 472"/>
        <p:cNvGrpSpPr/>
        <p:nvPr/>
      </p:nvGrpSpPr>
      <p:grpSpPr>
        <a:xfrm>
          <a:off x="0" y="0"/>
          <a:ext cx="0" cy="0"/>
          <a:chOff x="0" y="0"/>
          <a:chExt cx="0" cy="0"/>
        </a:xfrm>
      </p:grpSpPr>
      <p:sp>
        <p:nvSpPr>
          <p:cNvPr id="473" name="Shape 47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74" name="Shape 47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476"/>
        <p:cNvGrpSpPr/>
        <p:nvPr/>
      </p:nvGrpSpPr>
      <p:grpSpPr>
        <a:xfrm>
          <a:off x="0" y="0"/>
          <a:ext cx="0" cy="0"/>
          <a:chOff x="0" y="0"/>
          <a:chExt cx="0" cy="0"/>
        </a:xfrm>
      </p:grpSpPr>
      <p:sp>
        <p:nvSpPr>
          <p:cNvPr id="477" name="Shape 47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78" name="Shape 47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480"/>
        <p:cNvGrpSpPr/>
        <p:nvPr/>
      </p:nvGrpSpPr>
      <p:grpSpPr>
        <a:xfrm>
          <a:off x="0" y="0"/>
          <a:ext cx="0" cy="0"/>
          <a:chOff x="0" y="0"/>
          <a:chExt cx="0" cy="0"/>
        </a:xfrm>
      </p:grpSpPr>
      <p:sp>
        <p:nvSpPr>
          <p:cNvPr id="481" name="Shape 48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82" name="Shape 48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484"/>
        <p:cNvGrpSpPr/>
        <p:nvPr/>
      </p:nvGrpSpPr>
      <p:grpSpPr>
        <a:xfrm>
          <a:off x="0" y="0"/>
          <a:ext cx="0" cy="0"/>
          <a:chOff x="0" y="0"/>
          <a:chExt cx="0" cy="0"/>
        </a:xfrm>
      </p:grpSpPr>
      <p:sp>
        <p:nvSpPr>
          <p:cNvPr id="485" name="Shape 48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86" name="Shape 48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F9FCFF">
            <a:alpha val="78850"/>
          </a:srgbClr>
        </a:solidFill>
        <a:effectLst/>
      </p:bgPr>
    </p:bg>
    <p:spTree>
      <p:nvGrpSpPr>
        <p:cNvPr id="1" name="Shape 40"/>
        <p:cNvGrpSpPr/>
        <p:nvPr/>
      </p:nvGrpSpPr>
      <p:grpSpPr>
        <a:xfrm>
          <a:off x="0" y="0"/>
          <a:ext cx="0" cy="0"/>
          <a:chOff x="0" y="0"/>
          <a:chExt cx="0" cy="0"/>
        </a:xfrm>
      </p:grpSpPr>
      <p:sp>
        <p:nvSpPr>
          <p:cNvPr id="41" name="Shape 41"/>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2800"/>
              <a:buNone/>
              <a:defRPr sz="2800">
                <a:solidFill>
                  <a:srgbClr val="6F7070"/>
                </a:solidFill>
              </a:defRPr>
            </a:lvl2pPr>
            <a:lvl3pPr lvl="2" algn="ctr" rtl="0">
              <a:lnSpc>
                <a:spcPct val="100000"/>
              </a:lnSpc>
              <a:spcBef>
                <a:spcPts val="0"/>
              </a:spcBef>
              <a:spcAft>
                <a:spcPts val="0"/>
              </a:spcAft>
              <a:buClr>
                <a:srgbClr val="6F7070"/>
              </a:buClr>
              <a:buSzPts val="2800"/>
              <a:buNone/>
              <a:defRPr sz="2800">
                <a:solidFill>
                  <a:srgbClr val="6F7070"/>
                </a:solidFill>
              </a:defRPr>
            </a:lvl3pPr>
            <a:lvl4pPr lvl="3" algn="ctr" rtl="0">
              <a:lnSpc>
                <a:spcPct val="100000"/>
              </a:lnSpc>
              <a:spcBef>
                <a:spcPts val="0"/>
              </a:spcBef>
              <a:spcAft>
                <a:spcPts val="0"/>
              </a:spcAft>
              <a:buClr>
                <a:srgbClr val="6F7070"/>
              </a:buClr>
              <a:buSzPts val="2800"/>
              <a:buNone/>
              <a:defRPr sz="2800">
                <a:solidFill>
                  <a:srgbClr val="6F7070"/>
                </a:solidFill>
              </a:defRPr>
            </a:lvl4pPr>
            <a:lvl5pPr lvl="4" algn="ctr" rtl="0">
              <a:lnSpc>
                <a:spcPct val="100000"/>
              </a:lnSpc>
              <a:spcBef>
                <a:spcPts val="0"/>
              </a:spcBef>
              <a:spcAft>
                <a:spcPts val="0"/>
              </a:spcAft>
              <a:buClr>
                <a:srgbClr val="6F7070"/>
              </a:buClr>
              <a:buSzPts val="2800"/>
              <a:buNone/>
              <a:defRPr sz="2800">
                <a:solidFill>
                  <a:srgbClr val="6F7070"/>
                </a:solidFill>
              </a:defRPr>
            </a:lvl5pPr>
            <a:lvl6pPr lvl="5" algn="ctr" rtl="0">
              <a:lnSpc>
                <a:spcPct val="100000"/>
              </a:lnSpc>
              <a:spcBef>
                <a:spcPts val="0"/>
              </a:spcBef>
              <a:spcAft>
                <a:spcPts val="0"/>
              </a:spcAft>
              <a:buClr>
                <a:srgbClr val="6F7070"/>
              </a:buClr>
              <a:buSzPts val="2800"/>
              <a:buNone/>
              <a:defRPr sz="2800">
                <a:solidFill>
                  <a:srgbClr val="6F7070"/>
                </a:solidFill>
              </a:defRPr>
            </a:lvl6pPr>
            <a:lvl7pPr lvl="6" algn="ctr" rtl="0">
              <a:lnSpc>
                <a:spcPct val="100000"/>
              </a:lnSpc>
              <a:spcBef>
                <a:spcPts val="0"/>
              </a:spcBef>
              <a:spcAft>
                <a:spcPts val="0"/>
              </a:spcAft>
              <a:buClr>
                <a:srgbClr val="6F7070"/>
              </a:buClr>
              <a:buSzPts val="2800"/>
              <a:buNone/>
              <a:defRPr sz="2800">
                <a:solidFill>
                  <a:srgbClr val="6F7070"/>
                </a:solidFill>
              </a:defRPr>
            </a:lvl7pPr>
            <a:lvl8pPr lvl="7" algn="ctr" rtl="0">
              <a:lnSpc>
                <a:spcPct val="100000"/>
              </a:lnSpc>
              <a:spcBef>
                <a:spcPts val="0"/>
              </a:spcBef>
              <a:spcAft>
                <a:spcPts val="0"/>
              </a:spcAft>
              <a:buClr>
                <a:srgbClr val="6F7070"/>
              </a:buClr>
              <a:buSzPts val="2800"/>
              <a:buNone/>
              <a:defRPr sz="2800">
                <a:solidFill>
                  <a:srgbClr val="6F7070"/>
                </a:solidFill>
              </a:defRPr>
            </a:lvl8pPr>
            <a:lvl9pPr lvl="8" algn="ctr" rtl="0">
              <a:lnSpc>
                <a:spcPct val="100000"/>
              </a:lnSpc>
              <a:spcBef>
                <a:spcPts val="0"/>
              </a:spcBef>
              <a:spcAft>
                <a:spcPts val="0"/>
              </a:spcAft>
              <a:buClr>
                <a:srgbClr val="6F7070"/>
              </a:buClr>
              <a:buSzPts val="2800"/>
              <a:buNone/>
              <a:defRPr sz="2800">
                <a:solidFill>
                  <a:srgbClr val="6F7070"/>
                </a:solidFill>
              </a:defRPr>
            </a:lvl9pPr>
          </a:lstStyle>
          <a:p>
            <a:endParaRPr/>
          </a:p>
        </p:txBody>
      </p:sp>
      <p:pic>
        <p:nvPicPr>
          <p:cNvPr id="42" name="Shape 42" descr="biznessapps-dark-blue.png"/>
          <p:cNvPicPr preferRelativeResize="0"/>
          <p:nvPr/>
        </p:nvPicPr>
        <p:blipFill rotWithShape="1">
          <a:blip r:embed="rId2">
            <a:alphaModFix/>
          </a:blip>
          <a:srcRect t="1578" b="1588"/>
          <a:stretch/>
        </p:blipFill>
        <p:spPr>
          <a:xfrm>
            <a:off x="2048375" y="1582375"/>
            <a:ext cx="5032276" cy="1196925"/>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p:cSld name="TITLE_1_2_1_1">
    <p:bg>
      <p:bgPr>
        <a:blipFill>
          <a:blip r:embed="rId2">
            <a:alphaModFix/>
          </a:blip>
          <a:stretch>
            <a:fillRect/>
          </a:stretch>
        </a:blipFill>
        <a:effectLst/>
      </p:bgPr>
    </p:bg>
    <p:spTree>
      <p:nvGrpSpPr>
        <p:cNvPr id="1" name="Shape 488"/>
        <p:cNvGrpSpPr/>
        <p:nvPr/>
      </p:nvGrpSpPr>
      <p:grpSpPr>
        <a:xfrm>
          <a:off x="0" y="0"/>
          <a:ext cx="0" cy="0"/>
          <a:chOff x="0" y="0"/>
          <a:chExt cx="0" cy="0"/>
        </a:xfrm>
      </p:grpSpPr>
      <p:sp>
        <p:nvSpPr>
          <p:cNvPr id="489" name="Shape 489"/>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91" name="Shape 49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92" name="Shape 49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blue image overlay 2">
  <p:cSld name="TITLE_1_2_1_1_3">
    <p:bg>
      <p:bgPr>
        <a:blipFill>
          <a:blip r:embed="rId2">
            <a:alphaModFix/>
          </a:blip>
          <a:stretch>
            <a:fillRect/>
          </a:stretch>
        </a:blipFill>
        <a:effectLst/>
      </p:bgPr>
    </p:bg>
    <p:spTree>
      <p:nvGrpSpPr>
        <p:cNvPr id="1" name="Shape 493"/>
        <p:cNvGrpSpPr/>
        <p:nvPr/>
      </p:nvGrpSpPr>
      <p:grpSpPr>
        <a:xfrm>
          <a:off x="0" y="0"/>
          <a:ext cx="0" cy="0"/>
          <a:chOff x="0" y="0"/>
          <a:chExt cx="0" cy="0"/>
        </a:xfrm>
      </p:grpSpPr>
      <p:sp>
        <p:nvSpPr>
          <p:cNvPr id="495" name="Shape 49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96" name="Shape 49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497"/>
        <p:cNvGrpSpPr/>
        <p:nvPr/>
      </p:nvGrpSpPr>
      <p:grpSpPr>
        <a:xfrm>
          <a:off x="0" y="0"/>
          <a:ext cx="0" cy="0"/>
          <a:chOff x="0" y="0"/>
          <a:chExt cx="0" cy="0"/>
        </a:xfrm>
      </p:grpSpPr>
      <p:sp>
        <p:nvSpPr>
          <p:cNvPr id="498" name="Shape 498"/>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00" name="Shape 50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01" name="Shape 50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502"/>
        <p:cNvGrpSpPr/>
        <p:nvPr/>
      </p:nvGrpSpPr>
      <p:grpSpPr>
        <a:xfrm>
          <a:off x="0" y="0"/>
          <a:ext cx="0" cy="0"/>
          <a:chOff x="0" y="0"/>
          <a:chExt cx="0" cy="0"/>
        </a:xfrm>
      </p:grpSpPr>
      <p:sp>
        <p:nvSpPr>
          <p:cNvPr id="503" name="Shape 503"/>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05" name="Shape 505"/>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06" name="Shape 50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507"/>
        <p:cNvGrpSpPr/>
        <p:nvPr/>
      </p:nvGrpSpPr>
      <p:grpSpPr>
        <a:xfrm>
          <a:off x="0" y="0"/>
          <a:ext cx="0" cy="0"/>
          <a:chOff x="0" y="0"/>
          <a:chExt cx="0" cy="0"/>
        </a:xfrm>
      </p:grpSpPr>
      <p:pic>
        <p:nvPicPr>
          <p:cNvPr id="508" name="Shape 508"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510" name="Shape 510"/>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11" name="Shape 5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1486AB"/>
        </a:solidFill>
        <a:effectLst/>
      </p:bgPr>
    </p:bg>
    <p:spTree>
      <p:nvGrpSpPr>
        <p:cNvPr id="1" name="Shape 512"/>
        <p:cNvGrpSpPr/>
        <p:nvPr/>
      </p:nvGrpSpPr>
      <p:grpSpPr>
        <a:xfrm>
          <a:off x="0" y="0"/>
          <a:ext cx="0" cy="0"/>
          <a:chOff x="0" y="0"/>
          <a:chExt cx="0" cy="0"/>
        </a:xfrm>
      </p:grpSpPr>
      <p:sp>
        <p:nvSpPr>
          <p:cNvPr id="513" name="Shape 513"/>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chemeClr val="lt1"/>
              </a:buClr>
              <a:buSzPts val="2000"/>
              <a:buFont typeface="Open Sans SemiBold"/>
              <a:buNone/>
              <a:defRPr sz="2000">
                <a:solidFill>
                  <a:schemeClr val="lt1"/>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chemeClr val="lt1"/>
              </a:buClr>
              <a:buSzPts val="2800"/>
              <a:buNone/>
              <a:defRPr sz="2800">
                <a:solidFill>
                  <a:schemeClr val="lt1"/>
                </a:solidFill>
              </a:defRPr>
            </a:lvl2pPr>
            <a:lvl3pPr lvl="2" algn="ctr" rtl="0">
              <a:lnSpc>
                <a:spcPct val="100000"/>
              </a:lnSpc>
              <a:spcBef>
                <a:spcPts val="0"/>
              </a:spcBef>
              <a:spcAft>
                <a:spcPts val="0"/>
              </a:spcAft>
              <a:buClr>
                <a:schemeClr val="lt1"/>
              </a:buClr>
              <a:buSzPts val="2800"/>
              <a:buNone/>
              <a:defRPr sz="2800">
                <a:solidFill>
                  <a:schemeClr val="lt1"/>
                </a:solidFill>
              </a:defRPr>
            </a:lvl3pPr>
            <a:lvl4pPr lvl="3" algn="ctr" rtl="0">
              <a:lnSpc>
                <a:spcPct val="100000"/>
              </a:lnSpc>
              <a:spcBef>
                <a:spcPts val="0"/>
              </a:spcBef>
              <a:spcAft>
                <a:spcPts val="0"/>
              </a:spcAft>
              <a:buClr>
                <a:schemeClr val="lt1"/>
              </a:buClr>
              <a:buSzPts val="2800"/>
              <a:buNone/>
              <a:defRPr sz="2800">
                <a:solidFill>
                  <a:schemeClr val="lt1"/>
                </a:solidFill>
              </a:defRPr>
            </a:lvl4pPr>
            <a:lvl5pPr lvl="4" algn="ctr" rtl="0">
              <a:lnSpc>
                <a:spcPct val="100000"/>
              </a:lnSpc>
              <a:spcBef>
                <a:spcPts val="0"/>
              </a:spcBef>
              <a:spcAft>
                <a:spcPts val="0"/>
              </a:spcAft>
              <a:buClr>
                <a:schemeClr val="lt1"/>
              </a:buClr>
              <a:buSzPts val="2800"/>
              <a:buNone/>
              <a:defRPr sz="2800">
                <a:solidFill>
                  <a:schemeClr val="lt1"/>
                </a:solidFill>
              </a:defRPr>
            </a:lvl5pPr>
            <a:lvl6pPr lvl="5" algn="ctr" rtl="0">
              <a:lnSpc>
                <a:spcPct val="100000"/>
              </a:lnSpc>
              <a:spcBef>
                <a:spcPts val="0"/>
              </a:spcBef>
              <a:spcAft>
                <a:spcPts val="0"/>
              </a:spcAft>
              <a:buClr>
                <a:schemeClr val="lt1"/>
              </a:buClr>
              <a:buSzPts val="2800"/>
              <a:buNone/>
              <a:defRPr sz="2800">
                <a:solidFill>
                  <a:schemeClr val="lt1"/>
                </a:solidFill>
              </a:defRPr>
            </a:lvl6pPr>
            <a:lvl7pPr lvl="6" algn="ctr" rtl="0">
              <a:lnSpc>
                <a:spcPct val="100000"/>
              </a:lnSpc>
              <a:spcBef>
                <a:spcPts val="0"/>
              </a:spcBef>
              <a:spcAft>
                <a:spcPts val="0"/>
              </a:spcAft>
              <a:buClr>
                <a:schemeClr val="lt1"/>
              </a:buClr>
              <a:buSzPts val="2800"/>
              <a:buNone/>
              <a:defRPr sz="2800">
                <a:solidFill>
                  <a:schemeClr val="lt1"/>
                </a:solidFill>
              </a:defRPr>
            </a:lvl7pPr>
            <a:lvl8pPr lvl="7" algn="ctr" rtl="0">
              <a:lnSpc>
                <a:spcPct val="100000"/>
              </a:lnSpc>
              <a:spcBef>
                <a:spcPts val="0"/>
              </a:spcBef>
              <a:spcAft>
                <a:spcPts val="0"/>
              </a:spcAft>
              <a:buClr>
                <a:schemeClr val="lt1"/>
              </a:buClr>
              <a:buSzPts val="2800"/>
              <a:buNone/>
              <a:defRPr sz="2800">
                <a:solidFill>
                  <a:schemeClr val="lt1"/>
                </a:solidFill>
              </a:defRPr>
            </a:lvl8pPr>
            <a:lvl9pPr lvl="8" algn="ctr" rtl="0">
              <a:lnSpc>
                <a:spcPct val="100000"/>
              </a:lnSpc>
              <a:spcBef>
                <a:spcPts val="0"/>
              </a:spcBef>
              <a:spcAft>
                <a:spcPts val="0"/>
              </a:spcAft>
              <a:buClr>
                <a:schemeClr val="lt1"/>
              </a:buClr>
              <a:buSzPts val="2800"/>
              <a:buNone/>
              <a:defRPr sz="2800">
                <a:solidFill>
                  <a:schemeClr val="lt1"/>
                </a:solidFill>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515"/>
        <p:cNvGrpSpPr/>
        <p:nvPr/>
      </p:nvGrpSpPr>
      <p:grpSpPr>
        <a:xfrm>
          <a:off x="0" y="0"/>
          <a:ext cx="0" cy="0"/>
          <a:chOff x="0" y="0"/>
          <a:chExt cx="0" cy="0"/>
        </a:xfrm>
      </p:grpSpPr>
      <p:pic>
        <p:nvPicPr>
          <p:cNvPr id="516" name="Shape 516"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518" name="Shape 51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20" name="Shape 52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21" name="Shape 52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blue image overlay 1">
  <p:cSld name="TITLE_1_2_1_1_2">
    <p:bg>
      <p:bgPr>
        <a:blipFill>
          <a:blip r:embed="rId2">
            <a:alphaModFix/>
          </a:blip>
          <a:stretch>
            <a:fillRect/>
          </a:stretch>
        </a:blipFill>
        <a:effectLst/>
      </p:bgPr>
    </p:bg>
    <p:spTree>
      <p:nvGrpSpPr>
        <p:cNvPr id="1" name="Shape 522"/>
        <p:cNvGrpSpPr/>
        <p:nvPr/>
      </p:nvGrpSpPr>
      <p:grpSpPr>
        <a:xfrm>
          <a:off x="0" y="0"/>
          <a:ext cx="0" cy="0"/>
          <a:chOff x="0" y="0"/>
          <a:chExt cx="0" cy="0"/>
        </a:xfrm>
      </p:grpSpPr>
      <p:sp>
        <p:nvSpPr>
          <p:cNvPr id="523" name="Shape 523"/>
          <p:cNvSpPr/>
          <p:nvPr/>
        </p:nvSpPr>
        <p:spPr>
          <a:xfrm>
            <a:off x="175" y="-4125"/>
            <a:ext cx="9144000" cy="5143500"/>
          </a:xfrm>
          <a:prstGeom prst="rect">
            <a:avLst/>
          </a:prstGeom>
          <a:solidFill>
            <a:srgbClr val="1486AB">
              <a:alpha val="8510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6" name="Shape 52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28" name="Shape 528"/>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29" name="Shape 529"/>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530"/>
        <p:cNvGrpSpPr/>
        <p:nvPr/>
      </p:nvGrpSpPr>
      <p:grpSpPr>
        <a:xfrm>
          <a:off x="0" y="0"/>
          <a:ext cx="0" cy="0"/>
          <a:chOff x="0" y="0"/>
          <a:chExt cx="0" cy="0"/>
        </a:xfrm>
      </p:grpSpPr>
      <p:sp>
        <p:nvSpPr>
          <p:cNvPr id="531" name="Shape 531"/>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3" name="Shape 53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34" name="Shape 534"/>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35" name="Shape 535"/>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type="secHead">
  <p:cSld name="SECTION_HEADER">
    <p:bg>
      <p:bgPr>
        <a:solidFill>
          <a:srgbClr val="1486AB"/>
        </a:solidFill>
        <a:effectLst/>
      </p:bgPr>
    </p:bg>
    <p:spTree>
      <p:nvGrpSpPr>
        <p:cNvPr id="1" name="Shape 536"/>
        <p:cNvGrpSpPr/>
        <p:nvPr/>
      </p:nvGrpSpPr>
      <p:grpSpPr>
        <a:xfrm>
          <a:off x="0" y="0"/>
          <a:ext cx="0" cy="0"/>
          <a:chOff x="0" y="0"/>
          <a:chExt cx="0" cy="0"/>
        </a:xfrm>
      </p:grpSpPr>
      <p:sp>
        <p:nvSpPr>
          <p:cNvPr id="537" name="Shape 537"/>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39" name="Shape 539"/>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40" name="Shape 540"/>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43"/>
        <p:cNvGrpSpPr/>
        <p:nvPr/>
      </p:nvGrpSpPr>
      <p:grpSpPr>
        <a:xfrm>
          <a:off x="0" y="0"/>
          <a:ext cx="0" cy="0"/>
          <a:chOff x="0" y="0"/>
          <a:chExt cx="0" cy="0"/>
        </a:xfrm>
      </p:grpSpPr>
      <p:pic>
        <p:nvPicPr>
          <p:cNvPr id="44" name="Shape 44"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46" name="Shape 4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48" name="Shape 48"/>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49" name="Shape 49"/>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F9900"/>
        </a:solidFill>
        <a:effectLst/>
      </p:bgPr>
    </p:bg>
    <p:spTree>
      <p:nvGrpSpPr>
        <p:cNvPr id="1" name="Shape 541"/>
        <p:cNvGrpSpPr/>
        <p:nvPr/>
      </p:nvGrpSpPr>
      <p:grpSpPr>
        <a:xfrm>
          <a:off x="0" y="0"/>
          <a:ext cx="0" cy="0"/>
          <a:chOff x="0" y="0"/>
          <a:chExt cx="0" cy="0"/>
        </a:xfrm>
      </p:grpSpPr>
      <p:sp>
        <p:nvSpPr>
          <p:cNvPr id="542" name="Shape 542"/>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44" name="Shape 544"/>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45" name="Shape 545"/>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546"/>
        <p:cNvGrpSpPr/>
        <p:nvPr/>
      </p:nvGrpSpPr>
      <p:grpSpPr>
        <a:xfrm>
          <a:off x="0" y="0"/>
          <a:ext cx="0" cy="0"/>
          <a:chOff x="0" y="0"/>
          <a:chExt cx="0" cy="0"/>
        </a:xfrm>
      </p:grpSpPr>
      <p:sp>
        <p:nvSpPr>
          <p:cNvPr id="547" name="Shape 547"/>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49" name="Shape 549"/>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50" name="Shape 550"/>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section divider with vector ">
  <p:cSld name="SECTION_HEADER_1_1_1">
    <p:bg>
      <p:bgPr>
        <a:solidFill>
          <a:srgbClr val="1486AB"/>
        </a:solidFill>
        <a:effectLst/>
      </p:bgPr>
    </p:bg>
    <p:spTree>
      <p:nvGrpSpPr>
        <p:cNvPr id="1" name="Shape 551"/>
        <p:cNvGrpSpPr/>
        <p:nvPr/>
      </p:nvGrpSpPr>
      <p:grpSpPr>
        <a:xfrm>
          <a:off x="0" y="0"/>
          <a:ext cx="0" cy="0"/>
          <a:chOff x="0" y="0"/>
          <a:chExt cx="0" cy="0"/>
        </a:xfrm>
      </p:grpSpPr>
      <p:sp>
        <p:nvSpPr>
          <p:cNvPr id="553" name="Shape 55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4" name="Shape 55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555"/>
        <p:cNvGrpSpPr/>
        <p:nvPr/>
      </p:nvGrpSpPr>
      <p:grpSpPr>
        <a:xfrm>
          <a:off x="0" y="0"/>
          <a:ext cx="0" cy="0"/>
          <a:chOff x="0" y="0"/>
          <a:chExt cx="0" cy="0"/>
        </a:xfrm>
      </p:grpSpPr>
      <p:sp>
        <p:nvSpPr>
          <p:cNvPr id="557" name="Shape 557"/>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8" name="Shape 558"/>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559"/>
        <p:cNvGrpSpPr/>
        <p:nvPr/>
      </p:nvGrpSpPr>
      <p:grpSpPr>
        <a:xfrm>
          <a:off x="0" y="0"/>
          <a:ext cx="0" cy="0"/>
          <a:chOff x="0" y="0"/>
          <a:chExt cx="0" cy="0"/>
        </a:xfrm>
      </p:grpSpPr>
      <p:sp>
        <p:nvSpPr>
          <p:cNvPr id="561" name="Shape 561"/>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2" name="Shape 562"/>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563"/>
        <p:cNvGrpSpPr/>
        <p:nvPr/>
      </p:nvGrpSpPr>
      <p:grpSpPr>
        <a:xfrm>
          <a:off x="0" y="0"/>
          <a:ext cx="0" cy="0"/>
          <a:chOff x="0" y="0"/>
          <a:chExt cx="0" cy="0"/>
        </a:xfrm>
      </p:grpSpPr>
      <p:sp>
        <p:nvSpPr>
          <p:cNvPr id="564" name="Shape 564"/>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5" name="Shape 565"/>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567"/>
        <p:cNvGrpSpPr/>
        <p:nvPr/>
      </p:nvGrpSpPr>
      <p:grpSpPr>
        <a:xfrm>
          <a:off x="0" y="0"/>
          <a:ext cx="0" cy="0"/>
          <a:chOff x="0" y="0"/>
          <a:chExt cx="0" cy="0"/>
        </a:xfrm>
      </p:grpSpPr>
      <p:sp>
        <p:nvSpPr>
          <p:cNvPr id="568" name="Shape 568"/>
          <p:cNvSpPr/>
          <p:nvPr/>
        </p:nvSpPr>
        <p:spPr>
          <a:xfrm>
            <a:off x="0" y="0"/>
            <a:ext cx="9144000" cy="1149300"/>
          </a:xfrm>
          <a:prstGeom prst="rect">
            <a:avLst/>
          </a:prstGeom>
          <a:solidFill>
            <a:srgbClr val="14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69" name="Shape 56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0" name="Shape 570"/>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572"/>
        <p:cNvGrpSpPr/>
        <p:nvPr/>
      </p:nvGrpSpPr>
      <p:grpSpPr>
        <a:xfrm>
          <a:off x="0" y="0"/>
          <a:ext cx="0" cy="0"/>
          <a:chOff x="0" y="0"/>
          <a:chExt cx="0" cy="0"/>
        </a:xfrm>
      </p:grpSpPr>
      <p:sp>
        <p:nvSpPr>
          <p:cNvPr id="573" name="Shape 573"/>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74" name="Shape 574"/>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5" name="Shape 575"/>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title and body">
  <p:cSld name="TITLE_AND_BODY_2_1">
    <p:bg>
      <p:bgPr>
        <a:solidFill>
          <a:srgbClr val="1486AB"/>
        </a:solidFill>
        <a:effectLst/>
      </p:bgPr>
    </p:bg>
    <p:spTree>
      <p:nvGrpSpPr>
        <p:cNvPr id="1" name="Shape 577"/>
        <p:cNvGrpSpPr/>
        <p:nvPr/>
      </p:nvGrpSpPr>
      <p:grpSpPr>
        <a:xfrm>
          <a:off x="0" y="0"/>
          <a:ext cx="0" cy="0"/>
          <a:chOff x="0" y="0"/>
          <a:chExt cx="0" cy="0"/>
        </a:xfrm>
      </p:grpSpPr>
      <p:sp>
        <p:nvSpPr>
          <p:cNvPr id="578" name="Shape 578"/>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79" name="Shape 579"/>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580" name="Shape 580"/>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81" name="Shape 581"/>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582" name="Shape 582"/>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584"/>
        <p:cNvGrpSpPr/>
        <p:nvPr/>
      </p:nvGrpSpPr>
      <p:grpSpPr>
        <a:xfrm>
          <a:off x="0" y="0"/>
          <a:ext cx="0" cy="0"/>
          <a:chOff x="0" y="0"/>
          <a:chExt cx="0" cy="0"/>
        </a:xfrm>
      </p:grpSpPr>
      <p:sp>
        <p:nvSpPr>
          <p:cNvPr id="585" name="Shape 585"/>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86" name="Shape 586"/>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587" name="Shape 587"/>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88" name="Shape 588"/>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589" name="Shape 589"/>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63" Type="http://schemas.openxmlformats.org/officeDocument/2006/relationships/slideLayout" Target="../slideLayouts/slideLayout63.xml"/><Relationship Id="rId64" Type="http://schemas.openxmlformats.org/officeDocument/2006/relationships/slideLayout" Target="../slideLayouts/slideLayout64.xml"/><Relationship Id="rId65" Type="http://schemas.openxmlformats.org/officeDocument/2006/relationships/slideLayout" Target="../slideLayouts/slideLayout65.xml"/><Relationship Id="rId66" Type="http://schemas.openxmlformats.org/officeDocument/2006/relationships/slideLayout" Target="../slideLayouts/slideLayout66.xml"/><Relationship Id="rId67" Type="http://schemas.openxmlformats.org/officeDocument/2006/relationships/slideLayout" Target="../slideLayouts/slideLayout67.xml"/><Relationship Id="rId68" Type="http://schemas.openxmlformats.org/officeDocument/2006/relationships/slideLayout" Target="../slideLayouts/slideLayout68.xml"/><Relationship Id="rId69" Type="http://schemas.openxmlformats.org/officeDocument/2006/relationships/slideLayout" Target="../slideLayouts/slideLayout6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slideLayout" Target="../slideLayouts/slideLayout57.xml"/><Relationship Id="rId58" Type="http://schemas.openxmlformats.org/officeDocument/2006/relationships/slideLayout" Target="../slideLayouts/slideLayout58.xml"/><Relationship Id="rId59" Type="http://schemas.openxmlformats.org/officeDocument/2006/relationships/slideLayout" Target="../slideLayouts/slideLayout5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70" Type="http://schemas.openxmlformats.org/officeDocument/2006/relationships/slideLayout" Target="../slideLayouts/slideLayout70.xml"/><Relationship Id="rId71" Type="http://schemas.openxmlformats.org/officeDocument/2006/relationships/slideLayout" Target="../slideLayouts/slideLayout71.xml"/><Relationship Id="rId72" Type="http://schemas.openxmlformats.org/officeDocument/2006/relationships/slideLayout" Target="../slideLayouts/slideLayout72.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73" Type="http://schemas.openxmlformats.org/officeDocument/2006/relationships/slideLayout" Target="../slideLayouts/slideLayout73.xml"/><Relationship Id="rId74" Type="http://schemas.openxmlformats.org/officeDocument/2006/relationships/slideLayout" Target="../slideLayouts/slideLayout74.xml"/><Relationship Id="rId75" Type="http://schemas.openxmlformats.org/officeDocument/2006/relationships/slideLayout" Target="../slideLayouts/slideLayout75.xml"/><Relationship Id="rId76" Type="http://schemas.openxmlformats.org/officeDocument/2006/relationships/theme" Target="../theme/theme1.xml"/><Relationship Id="rId60" Type="http://schemas.openxmlformats.org/officeDocument/2006/relationships/slideLayout" Target="../slideLayouts/slideLayout60.xml"/><Relationship Id="rId61" Type="http://schemas.openxmlformats.org/officeDocument/2006/relationships/slideLayout" Target="../slideLayouts/slideLayout61.xml"/><Relationship Id="rId62" Type="http://schemas.openxmlformats.org/officeDocument/2006/relationships/slideLayout" Target="../slideLayouts/slideLayout62.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88.xml"/><Relationship Id="rId14" Type="http://schemas.openxmlformats.org/officeDocument/2006/relationships/slideLayout" Target="../slideLayouts/slideLayout89.xml"/><Relationship Id="rId15" Type="http://schemas.openxmlformats.org/officeDocument/2006/relationships/slideLayout" Target="../slideLayouts/slideLayout90.xml"/><Relationship Id="rId16" Type="http://schemas.openxmlformats.org/officeDocument/2006/relationships/slideLayout" Target="../slideLayouts/slideLayout91.xml"/><Relationship Id="rId17" Type="http://schemas.openxmlformats.org/officeDocument/2006/relationships/slideLayout" Target="../slideLayouts/slideLayout92.xml"/><Relationship Id="rId18" Type="http://schemas.openxmlformats.org/officeDocument/2006/relationships/slideLayout" Target="../slideLayouts/slideLayout93.xml"/><Relationship Id="rId19" Type="http://schemas.openxmlformats.org/officeDocument/2006/relationships/slideLayout" Target="../slideLayouts/slideLayout94.xml"/><Relationship Id="rId63" Type="http://schemas.openxmlformats.org/officeDocument/2006/relationships/slideLayout" Target="../slideLayouts/slideLayout138.xml"/><Relationship Id="rId64" Type="http://schemas.openxmlformats.org/officeDocument/2006/relationships/slideLayout" Target="../slideLayouts/slideLayout139.xml"/><Relationship Id="rId65" Type="http://schemas.openxmlformats.org/officeDocument/2006/relationships/slideLayout" Target="../slideLayouts/slideLayout140.xml"/><Relationship Id="rId66" Type="http://schemas.openxmlformats.org/officeDocument/2006/relationships/slideLayout" Target="../slideLayouts/slideLayout141.xml"/><Relationship Id="rId67" Type="http://schemas.openxmlformats.org/officeDocument/2006/relationships/slideLayout" Target="../slideLayouts/slideLayout142.xml"/><Relationship Id="rId68" Type="http://schemas.openxmlformats.org/officeDocument/2006/relationships/slideLayout" Target="../slideLayouts/slideLayout143.xml"/><Relationship Id="rId69" Type="http://schemas.openxmlformats.org/officeDocument/2006/relationships/slideLayout" Target="../slideLayouts/slideLayout144.xml"/><Relationship Id="rId50" Type="http://schemas.openxmlformats.org/officeDocument/2006/relationships/slideLayout" Target="../slideLayouts/slideLayout125.xml"/><Relationship Id="rId51" Type="http://schemas.openxmlformats.org/officeDocument/2006/relationships/slideLayout" Target="../slideLayouts/slideLayout126.xml"/><Relationship Id="rId52" Type="http://schemas.openxmlformats.org/officeDocument/2006/relationships/slideLayout" Target="../slideLayouts/slideLayout127.xml"/><Relationship Id="rId53" Type="http://schemas.openxmlformats.org/officeDocument/2006/relationships/slideLayout" Target="../slideLayouts/slideLayout128.xml"/><Relationship Id="rId54" Type="http://schemas.openxmlformats.org/officeDocument/2006/relationships/slideLayout" Target="../slideLayouts/slideLayout129.xml"/><Relationship Id="rId55" Type="http://schemas.openxmlformats.org/officeDocument/2006/relationships/slideLayout" Target="../slideLayouts/slideLayout130.xml"/><Relationship Id="rId56" Type="http://schemas.openxmlformats.org/officeDocument/2006/relationships/slideLayout" Target="../slideLayouts/slideLayout131.xml"/><Relationship Id="rId57" Type="http://schemas.openxmlformats.org/officeDocument/2006/relationships/slideLayout" Target="../slideLayouts/slideLayout132.xml"/><Relationship Id="rId58" Type="http://schemas.openxmlformats.org/officeDocument/2006/relationships/slideLayout" Target="../slideLayouts/slideLayout133.xml"/><Relationship Id="rId59" Type="http://schemas.openxmlformats.org/officeDocument/2006/relationships/slideLayout" Target="../slideLayouts/slideLayout134.xml"/><Relationship Id="rId40" Type="http://schemas.openxmlformats.org/officeDocument/2006/relationships/slideLayout" Target="../slideLayouts/slideLayout115.xml"/><Relationship Id="rId41" Type="http://schemas.openxmlformats.org/officeDocument/2006/relationships/slideLayout" Target="../slideLayouts/slideLayout116.xml"/><Relationship Id="rId42" Type="http://schemas.openxmlformats.org/officeDocument/2006/relationships/slideLayout" Target="../slideLayouts/slideLayout117.xml"/><Relationship Id="rId43" Type="http://schemas.openxmlformats.org/officeDocument/2006/relationships/slideLayout" Target="../slideLayouts/slideLayout118.xml"/><Relationship Id="rId44" Type="http://schemas.openxmlformats.org/officeDocument/2006/relationships/slideLayout" Target="../slideLayouts/slideLayout119.xml"/><Relationship Id="rId45" Type="http://schemas.openxmlformats.org/officeDocument/2006/relationships/slideLayout" Target="../slideLayouts/slideLayout120.xml"/><Relationship Id="rId46" Type="http://schemas.openxmlformats.org/officeDocument/2006/relationships/slideLayout" Target="../slideLayouts/slideLayout121.xml"/><Relationship Id="rId47" Type="http://schemas.openxmlformats.org/officeDocument/2006/relationships/slideLayout" Target="../slideLayouts/slideLayout122.xml"/><Relationship Id="rId48" Type="http://schemas.openxmlformats.org/officeDocument/2006/relationships/slideLayout" Target="../slideLayouts/slideLayout123.xml"/><Relationship Id="rId49" Type="http://schemas.openxmlformats.org/officeDocument/2006/relationships/slideLayout" Target="../slideLayouts/slideLayout124.xml"/><Relationship Id="rId1" Type="http://schemas.openxmlformats.org/officeDocument/2006/relationships/slideLayout" Target="../slideLayouts/slideLayout76.xml"/><Relationship Id="rId2" Type="http://schemas.openxmlformats.org/officeDocument/2006/relationships/slideLayout" Target="../slideLayouts/slideLayout77.xml"/><Relationship Id="rId3" Type="http://schemas.openxmlformats.org/officeDocument/2006/relationships/slideLayout" Target="../slideLayouts/slideLayout78.xml"/><Relationship Id="rId4" Type="http://schemas.openxmlformats.org/officeDocument/2006/relationships/slideLayout" Target="../slideLayouts/slideLayout79.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slideLayout" Target="../slideLayouts/slideLayout83.xml"/><Relationship Id="rId9" Type="http://schemas.openxmlformats.org/officeDocument/2006/relationships/slideLayout" Target="../slideLayouts/slideLayout84.xml"/><Relationship Id="rId30" Type="http://schemas.openxmlformats.org/officeDocument/2006/relationships/slideLayout" Target="../slideLayouts/slideLayout105.xml"/><Relationship Id="rId31" Type="http://schemas.openxmlformats.org/officeDocument/2006/relationships/slideLayout" Target="../slideLayouts/slideLayout106.xml"/><Relationship Id="rId32" Type="http://schemas.openxmlformats.org/officeDocument/2006/relationships/slideLayout" Target="../slideLayouts/slideLayout107.xml"/><Relationship Id="rId33" Type="http://schemas.openxmlformats.org/officeDocument/2006/relationships/slideLayout" Target="../slideLayouts/slideLayout108.xml"/><Relationship Id="rId34" Type="http://schemas.openxmlformats.org/officeDocument/2006/relationships/slideLayout" Target="../slideLayouts/slideLayout109.xml"/><Relationship Id="rId35" Type="http://schemas.openxmlformats.org/officeDocument/2006/relationships/slideLayout" Target="../slideLayouts/slideLayout110.xml"/><Relationship Id="rId36" Type="http://schemas.openxmlformats.org/officeDocument/2006/relationships/slideLayout" Target="../slideLayouts/slideLayout111.xml"/><Relationship Id="rId37" Type="http://schemas.openxmlformats.org/officeDocument/2006/relationships/slideLayout" Target="../slideLayouts/slideLayout112.xml"/><Relationship Id="rId38" Type="http://schemas.openxmlformats.org/officeDocument/2006/relationships/slideLayout" Target="../slideLayouts/slideLayout113.xml"/><Relationship Id="rId39" Type="http://schemas.openxmlformats.org/officeDocument/2006/relationships/slideLayout" Target="../slideLayouts/slideLayout114.xml"/><Relationship Id="rId70" Type="http://schemas.openxmlformats.org/officeDocument/2006/relationships/slideLayout" Target="../slideLayouts/slideLayout145.xml"/><Relationship Id="rId71" Type="http://schemas.openxmlformats.org/officeDocument/2006/relationships/slideLayout" Target="../slideLayouts/slideLayout146.xml"/><Relationship Id="rId72" Type="http://schemas.openxmlformats.org/officeDocument/2006/relationships/theme" Target="../theme/theme2.xml"/><Relationship Id="rId20" Type="http://schemas.openxmlformats.org/officeDocument/2006/relationships/slideLayout" Target="../slideLayouts/slideLayout95.xml"/><Relationship Id="rId21" Type="http://schemas.openxmlformats.org/officeDocument/2006/relationships/slideLayout" Target="../slideLayouts/slideLayout96.xml"/><Relationship Id="rId22" Type="http://schemas.openxmlformats.org/officeDocument/2006/relationships/slideLayout" Target="../slideLayouts/slideLayout97.xml"/><Relationship Id="rId23" Type="http://schemas.openxmlformats.org/officeDocument/2006/relationships/slideLayout" Target="../slideLayouts/slideLayout98.xml"/><Relationship Id="rId24" Type="http://schemas.openxmlformats.org/officeDocument/2006/relationships/slideLayout" Target="../slideLayouts/slideLayout99.xml"/><Relationship Id="rId25" Type="http://schemas.openxmlformats.org/officeDocument/2006/relationships/slideLayout" Target="../slideLayouts/slideLayout100.xml"/><Relationship Id="rId26" Type="http://schemas.openxmlformats.org/officeDocument/2006/relationships/slideLayout" Target="../slideLayouts/slideLayout101.xml"/><Relationship Id="rId27" Type="http://schemas.openxmlformats.org/officeDocument/2006/relationships/slideLayout" Target="../slideLayouts/slideLayout102.xml"/><Relationship Id="rId28" Type="http://schemas.openxmlformats.org/officeDocument/2006/relationships/slideLayout" Target="../slideLayouts/slideLayout103.xml"/><Relationship Id="rId29" Type="http://schemas.openxmlformats.org/officeDocument/2006/relationships/slideLayout" Target="../slideLayouts/slideLayout104.xml"/><Relationship Id="rId60" Type="http://schemas.openxmlformats.org/officeDocument/2006/relationships/slideLayout" Target="../slideLayouts/slideLayout135.xml"/><Relationship Id="rId61" Type="http://schemas.openxmlformats.org/officeDocument/2006/relationships/slideLayout" Target="../slideLayouts/slideLayout136.xml"/><Relationship Id="rId62" Type="http://schemas.openxmlformats.org/officeDocument/2006/relationships/slideLayout" Target="../slideLayouts/slideLayout137.xml"/><Relationship Id="rId10" Type="http://schemas.openxmlformats.org/officeDocument/2006/relationships/slideLayout" Target="../slideLayouts/slideLayout85.xml"/><Relationship Id="rId11" Type="http://schemas.openxmlformats.org/officeDocument/2006/relationships/slideLayout" Target="../slideLayouts/slideLayout86.xml"/><Relationship Id="rId12" Type="http://schemas.openxmlformats.org/officeDocument/2006/relationships/slideLayout" Target="../slideLayouts/slideLayout8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59.xml"/><Relationship Id="rId14" Type="http://schemas.openxmlformats.org/officeDocument/2006/relationships/slideLayout" Target="../slideLayouts/slideLayout160.xml"/><Relationship Id="rId15" Type="http://schemas.openxmlformats.org/officeDocument/2006/relationships/slideLayout" Target="../slideLayouts/slideLayout161.xml"/><Relationship Id="rId16" Type="http://schemas.openxmlformats.org/officeDocument/2006/relationships/slideLayout" Target="../slideLayouts/slideLayout162.xml"/><Relationship Id="rId17" Type="http://schemas.openxmlformats.org/officeDocument/2006/relationships/slideLayout" Target="../slideLayouts/slideLayout163.xml"/><Relationship Id="rId18" Type="http://schemas.openxmlformats.org/officeDocument/2006/relationships/slideLayout" Target="../slideLayouts/slideLayout164.xml"/><Relationship Id="rId19" Type="http://schemas.openxmlformats.org/officeDocument/2006/relationships/slideLayout" Target="../slideLayouts/slideLayout165.xml"/><Relationship Id="rId63" Type="http://schemas.openxmlformats.org/officeDocument/2006/relationships/slideLayout" Target="../slideLayouts/slideLayout209.xml"/><Relationship Id="rId64" Type="http://schemas.openxmlformats.org/officeDocument/2006/relationships/slideLayout" Target="../slideLayouts/slideLayout210.xml"/><Relationship Id="rId65" Type="http://schemas.openxmlformats.org/officeDocument/2006/relationships/slideLayout" Target="../slideLayouts/slideLayout211.xml"/><Relationship Id="rId66" Type="http://schemas.openxmlformats.org/officeDocument/2006/relationships/slideLayout" Target="../slideLayouts/slideLayout212.xml"/><Relationship Id="rId67" Type="http://schemas.openxmlformats.org/officeDocument/2006/relationships/slideLayout" Target="../slideLayouts/slideLayout213.xml"/><Relationship Id="rId68" Type="http://schemas.openxmlformats.org/officeDocument/2006/relationships/slideLayout" Target="../slideLayouts/slideLayout214.xml"/><Relationship Id="rId69" Type="http://schemas.openxmlformats.org/officeDocument/2006/relationships/slideLayout" Target="../slideLayouts/slideLayout215.xml"/><Relationship Id="rId50" Type="http://schemas.openxmlformats.org/officeDocument/2006/relationships/slideLayout" Target="../slideLayouts/slideLayout196.xml"/><Relationship Id="rId51" Type="http://schemas.openxmlformats.org/officeDocument/2006/relationships/slideLayout" Target="../slideLayouts/slideLayout197.xml"/><Relationship Id="rId52" Type="http://schemas.openxmlformats.org/officeDocument/2006/relationships/slideLayout" Target="../slideLayouts/slideLayout198.xml"/><Relationship Id="rId53" Type="http://schemas.openxmlformats.org/officeDocument/2006/relationships/slideLayout" Target="../slideLayouts/slideLayout199.xml"/><Relationship Id="rId54" Type="http://schemas.openxmlformats.org/officeDocument/2006/relationships/slideLayout" Target="../slideLayouts/slideLayout200.xml"/><Relationship Id="rId55" Type="http://schemas.openxmlformats.org/officeDocument/2006/relationships/slideLayout" Target="../slideLayouts/slideLayout201.xml"/><Relationship Id="rId56" Type="http://schemas.openxmlformats.org/officeDocument/2006/relationships/slideLayout" Target="../slideLayouts/slideLayout202.xml"/><Relationship Id="rId57" Type="http://schemas.openxmlformats.org/officeDocument/2006/relationships/slideLayout" Target="../slideLayouts/slideLayout203.xml"/><Relationship Id="rId58" Type="http://schemas.openxmlformats.org/officeDocument/2006/relationships/slideLayout" Target="../slideLayouts/slideLayout204.xml"/><Relationship Id="rId59" Type="http://schemas.openxmlformats.org/officeDocument/2006/relationships/slideLayout" Target="../slideLayouts/slideLayout205.xml"/><Relationship Id="rId40" Type="http://schemas.openxmlformats.org/officeDocument/2006/relationships/slideLayout" Target="../slideLayouts/slideLayout186.xml"/><Relationship Id="rId41" Type="http://schemas.openxmlformats.org/officeDocument/2006/relationships/slideLayout" Target="../slideLayouts/slideLayout187.xml"/><Relationship Id="rId42" Type="http://schemas.openxmlformats.org/officeDocument/2006/relationships/slideLayout" Target="../slideLayouts/slideLayout188.xml"/><Relationship Id="rId43" Type="http://schemas.openxmlformats.org/officeDocument/2006/relationships/slideLayout" Target="../slideLayouts/slideLayout189.xml"/><Relationship Id="rId44" Type="http://schemas.openxmlformats.org/officeDocument/2006/relationships/slideLayout" Target="../slideLayouts/slideLayout190.xml"/><Relationship Id="rId45" Type="http://schemas.openxmlformats.org/officeDocument/2006/relationships/slideLayout" Target="../slideLayouts/slideLayout191.xml"/><Relationship Id="rId46" Type="http://schemas.openxmlformats.org/officeDocument/2006/relationships/slideLayout" Target="../slideLayouts/slideLayout192.xml"/><Relationship Id="rId47" Type="http://schemas.openxmlformats.org/officeDocument/2006/relationships/slideLayout" Target="../slideLayouts/slideLayout193.xml"/><Relationship Id="rId48" Type="http://schemas.openxmlformats.org/officeDocument/2006/relationships/slideLayout" Target="../slideLayouts/slideLayout194.xml"/><Relationship Id="rId49" Type="http://schemas.openxmlformats.org/officeDocument/2006/relationships/slideLayout" Target="../slideLayouts/slideLayout195.xml"/><Relationship Id="rId1" Type="http://schemas.openxmlformats.org/officeDocument/2006/relationships/slideLayout" Target="../slideLayouts/slideLayout147.xml"/><Relationship Id="rId2" Type="http://schemas.openxmlformats.org/officeDocument/2006/relationships/slideLayout" Target="../slideLayouts/slideLayout148.xml"/><Relationship Id="rId3" Type="http://schemas.openxmlformats.org/officeDocument/2006/relationships/slideLayout" Target="../slideLayouts/slideLayout149.xml"/><Relationship Id="rId4" Type="http://schemas.openxmlformats.org/officeDocument/2006/relationships/slideLayout" Target="../slideLayouts/slideLayout150.xml"/><Relationship Id="rId5" Type="http://schemas.openxmlformats.org/officeDocument/2006/relationships/slideLayout" Target="../slideLayouts/slideLayout151.xml"/><Relationship Id="rId6" Type="http://schemas.openxmlformats.org/officeDocument/2006/relationships/slideLayout" Target="../slideLayouts/slideLayout152.xml"/><Relationship Id="rId7" Type="http://schemas.openxmlformats.org/officeDocument/2006/relationships/slideLayout" Target="../slideLayouts/slideLayout153.xml"/><Relationship Id="rId8" Type="http://schemas.openxmlformats.org/officeDocument/2006/relationships/slideLayout" Target="../slideLayouts/slideLayout154.xml"/><Relationship Id="rId9" Type="http://schemas.openxmlformats.org/officeDocument/2006/relationships/slideLayout" Target="../slideLayouts/slideLayout155.xml"/><Relationship Id="rId30" Type="http://schemas.openxmlformats.org/officeDocument/2006/relationships/slideLayout" Target="../slideLayouts/slideLayout176.xml"/><Relationship Id="rId31" Type="http://schemas.openxmlformats.org/officeDocument/2006/relationships/slideLayout" Target="../slideLayouts/slideLayout177.xml"/><Relationship Id="rId32" Type="http://schemas.openxmlformats.org/officeDocument/2006/relationships/slideLayout" Target="../slideLayouts/slideLayout178.xml"/><Relationship Id="rId33" Type="http://schemas.openxmlformats.org/officeDocument/2006/relationships/slideLayout" Target="../slideLayouts/slideLayout179.xml"/><Relationship Id="rId34" Type="http://schemas.openxmlformats.org/officeDocument/2006/relationships/slideLayout" Target="../slideLayouts/slideLayout180.xml"/><Relationship Id="rId35" Type="http://schemas.openxmlformats.org/officeDocument/2006/relationships/slideLayout" Target="../slideLayouts/slideLayout181.xml"/><Relationship Id="rId36" Type="http://schemas.openxmlformats.org/officeDocument/2006/relationships/slideLayout" Target="../slideLayouts/slideLayout182.xml"/><Relationship Id="rId37" Type="http://schemas.openxmlformats.org/officeDocument/2006/relationships/slideLayout" Target="../slideLayouts/slideLayout183.xml"/><Relationship Id="rId38" Type="http://schemas.openxmlformats.org/officeDocument/2006/relationships/slideLayout" Target="../slideLayouts/slideLayout184.xml"/><Relationship Id="rId39" Type="http://schemas.openxmlformats.org/officeDocument/2006/relationships/slideLayout" Target="../slideLayouts/slideLayout185.xml"/><Relationship Id="rId70" Type="http://schemas.openxmlformats.org/officeDocument/2006/relationships/slideLayout" Target="../slideLayouts/slideLayout216.xml"/><Relationship Id="rId71" Type="http://schemas.openxmlformats.org/officeDocument/2006/relationships/slideLayout" Target="../slideLayouts/slideLayout217.xml"/><Relationship Id="rId72" Type="http://schemas.openxmlformats.org/officeDocument/2006/relationships/theme" Target="../theme/theme3.xml"/><Relationship Id="rId20" Type="http://schemas.openxmlformats.org/officeDocument/2006/relationships/slideLayout" Target="../slideLayouts/slideLayout166.xml"/><Relationship Id="rId21" Type="http://schemas.openxmlformats.org/officeDocument/2006/relationships/slideLayout" Target="../slideLayouts/slideLayout167.xml"/><Relationship Id="rId22" Type="http://schemas.openxmlformats.org/officeDocument/2006/relationships/slideLayout" Target="../slideLayouts/slideLayout168.xml"/><Relationship Id="rId23" Type="http://schemas.openxmlformats.org/officeDocument/2006/relationships/slideLayout" Target="../slideLayouts/slideLayout169.xml"/><Relationship Id="rId24" Type="http://schemas.openxmlformats.org/officeDocument/2006/relationships/slideLayout" Target="../slideLayouts/slideLayout170.xml"/><Relationship Id="rId25" Type="http://schemas.openxmlformats.org/officeDocument/2006/relationships/slideLayout" Target="../slideLayouts/slideLayout171.xml"/><Relationship Id="rId26" Type="http://schemas.openxmlformats.org/officeDocument/2006/relationships/slideLayout" Target="../slideLayouts/slideLayout172.xml"/><Relationship Id="rId27" Type="http://schemas.openxmlformats.org/officeDocument/2006/relationships/slideLayout" Target="../slideLayouts/slideLayout173.xml"/><Relationship Id="rId28" Type="http://schemas.openxmlformats.org/officeDocument/2006/relationships/slideLayout" Target="../slideLayouts/slideLayout174.xml"/><Relationship Id="rId29" Type="http://schemas.openxmlformats.org/officeDocument/2006/relationships/slideLayout" Target="../slideLayouts/slideLayout175.xml"/><Relationship Id="rId60" Type="http://schemas.openxmlformats.org/officeDocument/2006/relationships/slideLayout" Target="../slideLayouts/slideLayout206.xml"/><Relationship Id="rId61" Type="http://schemas.openxmlformats.org/officeDocument/2006/relationships/slideLayout" Target="../slideLayouts/slideLayout207.xml"/><Relationship Id="rId62" Type="http://schemas.openxmlformats.org/officeDocument/2006/relationships/slideLayout" Target="../slideLayouts/slideLayout208.xml"/><Relationship Id="rId10" Type="http://schemas.openxmlformats.org/officeDocument/2006/relationships/slideLayout" Target="../slideLayouts/slideLayout156.xml"/><Relationship Id="rId11" Type="http://schemas.openxmlformats.org/officeDocument/2006/relationships/slideLayout" Target="../slideLayouts/slideLayout157.xml"/><Relationship Id="rId12" Type="http://schemas.openxmlformats.org/officeDocument/2006/relationships/slideLayout" Target="../slideLayouts/slideLayout15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28.xml"/><Relationship Id="rId12" Type="http://schemas.openxmlformats.org/officeDocument/2006/relationships/slideLayout" Target="../slideLayouts/slideLayout229.xml"/><Relationship Id="rId13" Type="http://schemas.openxmlformats.org/officeDocument/2006/relationships/slideLayout" Target="../slideLayouts/slideLayout230.xml"/><Relationship Id="rId14" Type="http://schemas.openxmlformats.org/officeDocument/2006/relationships/slideLayout" Target="../slideLayouts/slideLayout231.xml"/><Relationship Id="rId15" Type="http://schemas.openxmlformats.org/officeDocument/2006/relationships/slideLayout" Target="../slideLayouts/slideLayout232.xml"/><Relationship Id="rId16" Type="http://schemas.openxmlformats.org/officeDocument/2006/relationships/slideLayout" Target="../slideLayouts/slideLayout233.xml"/><Relationship Id="rId17" Type="http://schemas.openxmlformats.org/officeDocument/2006/relationships/theme" Target="../theme/theme4.xml"/><Relationship Id="rId1" Type="http://schemas.openxmlformats.org/officeDocument/2006/relationships/slideLayout" Target="../slideLayouts/slideLayout218.xml"/><Relationship Id="rId2" Type="http://schemas.openxmlformats.org/officeDocument/2006/relationships/slideLayout" Target="../slideLayouts/slideLayout219.xml"/><Relationship Id="rId3" Type="http://schemas.openxmlformats.org/officeDocument/2006/relationships/slideLayout" Target="../slideLayouts/slideLayout220.xml"/><Relationship Id="rId4" Type="http://schemas.openxmlformats.org/officeDocument/2006/relationships/slideLayout" Target="../slideLayouts/slideLayout221.xml"/><Relationship Id="rId5" Type="http://schemas.openxmlformats.org/officeDocument/2006/relationships/slideLayout" Target="../slideLayouts/slideLayout222.xml"/><Relationship Id="rId6" Type="http://schemas.openxmlformats.org/officeDocument/2006/relationships/slideLayout" Target="../slideLayouts/slideLayout223.xml"/><Relationship Id="rId7" Type="http://schemas.openxmlformats.org/officeDocument/2006/relationships/slideLayout" Target="../slideLayouts/slideLayout224.xml"/><Relationship Id="rId8" Type="http://schemas.openxmlformats.org/officeDocument/2006/relationships/slideLayout" Target="../slideLayouts/slideLayout225.xml"/><Relationship Id="rId9" Type="http://schemas.openxmlformats.org/officeDocument/2006/relationships/slideLayout" Target="../slideLayouts/slideLayout226.xml"/><Relationship Id="rId10" Type="http://schemas.openxmlformats.org/officeDocument/2006/relationships/slideLayout" Target="../slideLayouts/slideLayout227.xml"/></Relationships>
</file>

<file path=ppt/slideMasters/_rels/slideMaster5.xml.rels><?xml version="1.0" encoding="UTF-8" standalone="yes"?>
<Relationships xmlns="http://schemas.openxmlformats.org/package/2006/relationships"><Relationship Id="rId46" Type="http://schemas.openxmlformats.org/officeDocument/2006/relationships/slideLayout" Target="../slideLayouts/slideLayout279.xml"/><Relationship Id="rId47" Type="http://schemas.openxmlformats.org/officeDocument/2006/relationships/slideLayout" Target="../slideLayouts/slideLayout280.xml"/><Relationship Id="rId48" Type="http://schemas.openxmlformats.org/officeDocument/2006/relationships/slideLayout" Target="../slideLayouts/slideLayout281.xml"/><Relationship Id="rId49" Type="http://schemas.openxmlformats.org/officeDocument/2006/relationships/theme" Target="../theme/theme5.xml"/><Relationship Id="rId20" Type="http://schemas.openxmlformats.org/officeDocument/2006/relationships/slideLayout" Target="../slideLayouts/slideLayout253.xml"/><Relationship Id="rId21" Type="http://schemas.openxmlformats.org/officeDocument/2006/relationships/slideLayout" Target="../slideLayouts/slideLayout254.xml"/><Relationship Id="rId22" Type="http://schemas.openxmlformats.org/officeDocument/2006/relationships/slideLayout" Target="../slideLayouts/slideLayout255.xml"/><Relationship Id="rId23" Type="http://schemas.openxmlformats.org/officeDocument/2006/relationships/slideLayout" Target="../slideLayouts/slideLayout256.xml"/><Relationship Id="rId24" Type="http://schemas.openxmlformats.org/officeDocument/2006/relationships/slideLayout" Target="../slideLayouts/slideLayout257.xml"/><Relationship Id="rId25" Type="http://schemas.openxmlformats.org/officeDocument/2006/relationships/slideLayout" Target="../slideLayouts/slideLayout258.xml"/><Relationship Id="rId26" Type="http://schemas.openxmlformats.org/officeDocument/2006/relationships/slideLayout" Target="../slideLayouts/slideLayout259.xml"/><Relationship Id="rId27" Type="http://schemas.openxmlformats.org/officeDocument/2006/relationships/slideLayout" Target="../slideLayouts/slideLayout260.xml"/><Relationship Id="rId28" Type="http://schemas.openxmlformats.org/officeDocument/2006/relationships/slideLayout" Target="../slideLayouts/slideLayout261.xml"/><Relationship Id="rId29" Type="http://schemas.openxmlformats.org/officeDocument/2006/relationships/slideLayout" Target="../slideLayouts/slideLayout262.xml"/><Relationship Id="rId1" Type="http://schemas.openxmlformats.org/officeDocument/2006/relationships/slideLayout" Target="../slideLayouts/slideLayout234.xml"/><Relationship Id="rId2" Type="http://schemas.openxmlformats.org/officeDocument/2006/relationships/slideLayout" Target="../slideLayouts/slideLayout235.xml"/><Relationship Id="rId3" Type="http://schemas.openxmlformats.org/officeDocument/2006/relationships/slideLayout" Target="../slideLayouts/slideLayout236.xml"/><Relationship Id="rId4" Type="http://schemas.openxmlformats.org/officeDocument/2006/relationships/slideLayout" Target="../slideLayouts/slideLayout237.xml"/><Relationship Id="rId5" Type="http://schemas.openxmlformats.org/officeDocument/2006/relationships/slideLayout" Target="../slideLayouts/slideLayout238.xml"/><Relationship Id="rId30" Type="http://schemas.openxmlformats.org/officeDocument/2006/relationships/slideLayout" Target="../slideLayouts/slideLayout263.xml"/><Relationship Id="rId31" Type="http://schemas.openxmlformats.org/officeDocument/2006/relationships/slideLayout" Target="../slideLayouts/slideLayout264.xml"/><Relationship Id="rId32" Type="http://schemas.openxmlformats.org/officeDocument/2006/relationships/slideLayout" Target="../slideLayouts/slideLayout265.xml"/><Relationship Id="rId9" Type="http://schemas.openxmlformats.org/officeDocument/2006/relationships/slideLayout" Target="../slideLayouts/slideLayout242.xml"/><Relationship Id="rId6" Type="http://schemas.openxmlformats.org/officeDocument/2006/relationships/slideLayout" Target="../slideLayouts/slideLayout239.xml"/><Relationship Id="rId7" Type="http://schemas.openxmlformats.org/officeDocument/2006/relationships/slideLayout" Target="../slideLayouts/slideLayout240.xml"/><Relationship Id="rId8" Type="http://schemas.openxmlformats.org/officeDocument/2006/relationships/slideLayout" Target="../slideLayouts/slideLayout241.xml"/><Relationship Id="rId33" Type="http://schemas.openxmlformats.org/officeDocument/2006/relationships/slideLayout" Target="../slideLayouts/slideLayout266.xml"/><Relationship Id="rId34" Type="http://schemas.openxmlformats.org/officeDocument/2006/relationships/slideLayout" Target="../slideLayouts/slideLayout267.xml"/><Relationship Id="rId35" Type="http://schemas.openxmlformats.org/officeDocument/2006/relationships/slideLayout" Target="../slideLayouts/slideLayout268.xml"/><Relationship Id="rId36" Type="http://schemas.openxmlformats.org/officeDocument/2006/relationships/slideLayout" Target="../slideLayouts/slideLayout269.xml"/><Relationship Id="rId10" Type="http://schemas.openxmlformats.org/officeDocument/2006/relationships/slideLayout" Target="../slideLayouts/slideLayout243.xml"/><Relationship Id="rId11" Type="http://schemas.openxmlformats.org/officeDocument/2006/relationships/slideLayout" Target="../slideLayouts/slideLayout244.xml"/><Relationship Id="rId12" Type="http://schemas.openxmlformats.org/officeDocument/2006/relationships/slideLayout" Target="../slideLayouts/slideLayout245.xml"/><Relationship Id="rId13" Type="http://schemas.openxmlformats.org/officeDocument/2006/relationships/slideLayout" Target="../slideLayouts/slideLayout246.xml"/><Relationship Id="rId14" Type="http://schemas.openxmlformats.org/officeDocument/2006/relationships/slideLayout" Target="../slideLayouts/slideLayout247.xml"/><Relationship Id="rId15" Type="http://schemas.openxmlformats.org/officeDocument/2006/relationships/slideLayout" Target="../slideLayouts/slideLayout248.xml"/><Relationship Id="rId16" Type="http://schemas.openxmlformats.org/officeDocument/2006/relationships/slideLayout" Target="../slideLayouts/slideLayout249.xml"/><Relationship Id="rId17" Type="http://schemas.openxmlformats.org/officeDocument/2006/relationships/slideLayout" Target="../slideLayouts/slideLayout250.xml"/><Relationship Id="rId18" Type="http://schemas.openxmlformats.org/officeDocument/2006/relationships/slideLayout" Target="../slideLayouts/slideLayout251.xml"/><Relationship Id="rId19" Type="http://schemas.openxmlformats.org/officeDocument/2006/relationships/slideLayout" Target="../slideLayouts/slideLayout252.xml"/><Relationship Id="rId37" Type="http://schemas.openxmlformats.org/officeDocument/2006/relationships/slideLayout" Target="../slideLayouts/slideLayout270.xml"/><Relationship Id="rId38" Type="http://schemas.openxmlformats.org/officeDocument/2006/relationships/slideLayout" Target="../slideLayouts/slideLayout271.xml"/><Relationship Id="rId39" Type="http://schemas.openxmlformats.org/officeDocument/2006/relationships/slideLayout" Target="../slideLayouts/slideLayout272.xml"/><Relationship Id="rId40" Type="http://schemas.openxmlformats.org/officeDocument/2006/relationships/slideLayout" Target="../slideLayouts/slideLayout273.xml"/><Relationship Id="rId41" Type="http://schemas.openxmlformats.org/officeDocument/2006/relationships/slideLayout" Target="../slideLayouts/slideLayout274.xml"/><Relationship Id="rId42" Type="http://schemas.openxmlformats.org/officeDocument/2006/relationships/slideLayout" Target="../slideLayouts/slideLayout275.xml"/><Relationship Id="rId43" Type="http://schemas.openxmlformats.org/officeDocument/2006/relationships/slideLayout" Target="../slideLayouts/slideLayout276.xml"/><Relationship Id="rId44" Type="http://schemas.openxmlformats.org/officeDocument/2006/relationships/slideLayout" Target="../slideLayouts/slideLayout277.xml"/><Relationship Id="rId45" Type="http://schemas.openxmlformats.org/officeDocument/2006/relationships/slideLayout" Target="../slideLayouts/slideLayout27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84.xml"/><Relationship Id="rId4" Type="http://schemas.openxmlformats.org/officeDocument/2006/relationships/theme" Target="../theme/theme6.xml"/><Relationship Id="rId1" Type="http://schemas.openxmlformats.org/officeDocument/2006/relationships/slideLayout" Target="../slideLayouts/slideLayout282.xml"/><Relationship Id="rId2" Type="http://schemas.openxmlformats.org/officeDocument/2006/relationships/slideLayout" Target="../slideLayouts/slideLayout283.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297.xml"/><Relationship Id="rId14" Type="http://schemas.openxmlformats.org/officeDocument/2006/relationships/slideLayout" Target="../slideLayouts/slideLayout298.xml"/><Relationship Id="rId15" Type="http://schemas.openxmlformats.org/officeDocument/2006/relationships/slideLayout" Target="../slideLayouts/slideLayout299.xml"/><Relationship Id="rId16" Type="http://schemas.openxmlformats.org/officeDocument/2006/relationships/slideLayout" Target="../slideLayouts/slideLayout300.xml"/><Relationship Id="rId17" Type="http://schemas.openxmlformats.org/officeDocument/2006/relationships/slideLayout" Target="../slideLayouts/slideLayout301.xml"/><Relationship Id="rId18" Type="http://schemas.openxmlformats.org/officeDocument/2006/relationships/slideLayout" Target="../slideLayouts/slideLayout302.xml"/><Relationship Id="rId19" Type="http://schemas.openxmlformats.org/officeDocument/2006/relationships/slideLayout" Target="../slideLayouts/slideLayout303.xml"/><Relationship Id="rId50" Type="http://schemas.openxmlformats.org/officeDocument/2006/relationships/slideLayout" Target="../slideLayouts/slideLayout334.xml"/><Relationship Id="rId51" Type="http://schemas.openxmlformats.org/officeDocument/2006/relationships/slideLayout" Target="../slideLayouts/slideLayout335.xml"/><Relationship Id="rId52" Type="http://schemas.openxmlformats.org/officeDocument/2006/relationships/slideLayout" Target="../slideLayouts/slideLayout336.xml"/><Relationship Id="rId53" Type="http://schemas.openxmlformats.org/officeDocument/2006/relationships/slideLayout" Target="../slideLayouts/slideLayout337.xml"/><Relationship Id="rId54" Type="http://schemas.openxmlformats.org/officeDocument/2006/relationships/slideLayout" Target="../slideLayouts/slideLayout338.xml"/><Relationship Id="rId55" Type="http://schemas.openxmlformats.org/officeDocument/2006/relationships/slideLayout" Target="../slideLayouts/slideLayout339.xml"/><Relationship Id="rId56" Type="http://schemas.openxmlformats.org/officeDocument/2006/relationships/theme" Target="../theme/theme7.xml"/><Relationship Id="rId40" Type="http://schemas.openxmlformats.org/officeDocument/2006/relationships/slideLayout" Target="../slideLayouts/slideLayout324.xml"/><Relationship Id="rId41" Type="http://schemas.openxmlformats.org/officeDocument/2006/relationships/slideLayout" Target="../slideLayouts/slideLayout325.xml"/><Relationship Id="rId42" Type="http://schemas.openxmlformats.org/officeDocument/2006/relationships/slideLayout" Target="../slideLayouts/slideLayout326.xml"/><Relationship Id="rId43" Type="http://schemas.openxmlformats.org/officeDocument/2006/relationships/slideLayout" Target="../slideLayouts/slideLayout327.xml"/><Relationship Id="rId44" Type="http://schemas.openxmlformats.org/officeDocument/2006/relationships/slideLayout" Target="../slideLayouts/slideLayout328.xml"/><Relationship Id="rId45" Type="http://schemas.openxmlformats.org/officeDocument/2006/relationships/slideLayout" Target="../slideLayouts/slideLayout329.xml"/><Relationship Id="rId46" Type="http://schemas.openxmlformats.org/officeDocument/2006/relationships/slideLayout" Target="../slideLayouts/slideLayout330.xml"/><Relationship Id="rId47" Type="http://schemas.openxmlformats.org/officeDocument/2006/relationships/slideLayout" Target="../slideLayouts/slideLayout331.xml"/><Relationship Id="rId48" Type="http://schemas.openxmlformats.org/officeDocument/2006/relationships/slideLayout" Target="../slideLayouts/slideLayout332.xml"/><Relationship Id="rId49" Type="http://schemas.openxmlformats.org/officeDocument/2006/relationships/slideLayout" Target="../slideLayouts/slideLayout333.xml"/><Relationship Id="rId1" Type="http://schemas.openxmlformats.org/officeDocument/2006/relationships/slideLayout" Target="../slideLayouts/slideLayout285.xml"/><Relationship Id="rId2" Type="http://schemas.openxmlformats.org/officeDocument/2006/relationships/slideLayout" Target="../slideLayouts/slideLayout286.xml"/><Relationship Id="rId3" Type="http://schemas.openxmlformats.org/officeDocument/2006/relationships/slideLayout" Target="../slideLayouts/slideLayout287.xml"/><Relationship Id="rId4" Type="http://schemas.openxmlformats.org/officeDocument/2006/relationships/slideLayout" Target="../slideLayouts/slideLayout288.xml"/><Relationship Id="rId5" Type="http://schemas.openxmlformats.org/officeDocument/2006/relationships/slideLayout" Target="../slideLayouts/slideLayout289.xml"/><Relationship Id="rId6" Type="http://schemas.openxmlformats.org/officeDocument/2006/relationships/slideLayout" Target="../slideLayouts/slideLayout290.xml"/><Relationship Id="rId7" Type="http://schemas.openxmlformats.org/officeDocument/2006/relationships/slideLayout" Target="../slideLayouts/slideLayout291.xml"/><Relationship Id="rId8" Type="http://schemas.openxmlformats.org/officeDocument/2006/relationships/slideLayout" Target="../slideLayouts/slideLayout292.xml"/><Relationship Id="rId9" Type="http://schemas.openxmlformats.org/officeDocument/2006/relationships/slideLayout" Target="../slideLayouts/slideLayout293.xml"/><Relationship Id="rId30" Type="http://schemas.openxmlformats.org/officeDocument/2006/relationships/slideLayout" Target="../slideLayouts/slideLayout314.xml"/><Relationship Id="rId31" Type="http://schemas.openxmlformats.org/officeDocument/2006/relationships/slideLayout" Target="../slideLayouts/slideLayout315.xml"/><Relationship Id="rId32" Type="http://schemas.openxmlformats.org/officeDocument/2006/relationships/slideLayout" Target="../slideLayouts/slideLayout316.xml"/><Relationship Id="rId33" Type="http://schemas.openxmlformats.org/officeDocument/2006/relationships/slideLayout" Target="../slideLayouts/slideLayout317.xml"/><Relationship Id="rId34" Type="http://schemas.openxmlformats.org/officeDocument/2006/relationships/slideLayout" Target="../slideLayouts/slideLayout318.xml"/><Relationship Id="rId35" Type="http://schemas.openxmlformats.org/officeDocument/2006/relationships/slideLayout" Target="../slideLayouts/slideLayout319.xml"/><Relationship Id="rId36" Type="http://schemas.openxmlformats.org/officeDocument/2006/relationships/slideLayout" Target="../slideLayouts/slideLayout320.xml"/><Relationship Id="rId37" Type="http://schemas.openxmlformats.org/officeDocument/2006/relationships/slideLayout" Target="../slideLayouts/slideLayout321.xml"/><Relationship Id="rId38" Type="http://schemas.openxmlformats.org/officeDocument/2006/relationships/slideLayout" Target="../slideLayouts/slideLayout322.xml"/><Relationship Id="rId39" Type="http://schemas.openxmlformats.org/officeDocument/2006/relationships/slideLayout" Target="../slideLayouts/slideLayout323.xml"/><Relationship Id="rId20" Type="http://schemas.openxmlformats.org/officeDocument/2006/relationships/slideLayout" Target="../slideLayouts/slideLayout304.xml"/><Relationship Id="rId21" Type="http://schemas.openxmlformats.org/officeDocument/2006/relationships/slideLayout" Target="../slideLayouts/slideLayout305.xml"/><Relationship Id="rId22" Type="http://schemas.openxmlformats.org/officeDocument/2006/relationships/slideLayout" Target="../slideLayouts/slideLayout306.xml"/><Relationship Id="rId23" Type="http://schemas.openxmlformats.org/officeDocument/2006/relationships/slideLayout" Target="../slideLayouts/slideLayout307.xml"/><Relationship Id="rId24" Type="http://schemas.openxmlformats.org/officeDocument/2006/relationships/slideLayout" Target="../slideLayouts/slideLayout308.xml"/><Relationship Id="rId25" Type="http://schemas.openxmlformats.org/officeDocument/2006/relationships/slideLayout" Target="../slideLayouts/slideLayout309.xml"/><Relationship Id="rId26" Type="http://schemas.openxmlformats.org/officeDocument/2006/relationships/slideLayout" Target="../slideLayouts/slideLayout310.xml"/><Relationship Id="rId27" Type="http://schemas.openxmlformats.org/officeDocument/2006/relationships/slideLayout" Target="../slideLayouts/slideLayout311.xml"/><Relationship Id="rId28" Type="http://schemas.openxmlformats.org/officeDocument/2006/relationships/slideLayout" Target="../slideLayouts/slideLayout312.xml"/><Relationship Id="rId29" Type="http://schemas.openxmlformats.org/officeDocument/2006/relationships/slideLayout" Target="../slideLayouts/slideLayout313.xml"/><Relationship Id="rId10" Type="http://schemas.openxmlformats.org/officeDocument/2006/relationships/slideLayout" Target="../slideLayouts/slideLayout294.xml"/><Relationship Id="rId11" Type="http://schemas.openxmlformats.org/officeDocument/2006/relationships/slideLayout" Target="../slideLayouts/slideLayout295.xml"/><Relationship Id="rId12" Type="http://schemas.openxmlformats.org/officeDocument/2006/relationships/slideLayout" Target="../slideLayouts/slideLayout2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468"/>
        <p:cNvGrpSpPr/>
        <p:nvPr/>
      </p:nvGrpSpPr>
      <p:grpSpPr>
        <a:xfrm>
          <a:off x="0" y="0"/>
          <a:ext cx="0" cy="0"/>
          <a:chOff x="0" y="0"/>
          <a:chExt cx="0" cy="0"/>
        </a:xfrm>
      </p:grpSpPr>
      <p:sp>
        <p:nvSpPr>
          <p:cNvPr id="469" name="Shape 46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470" name="Shape 47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471" name="Shape 471"/>
          <p:cNvSpPr txBox="1">
            <a:spLocks noGrp="1"/>
          </p:cNvSpPr>
          <p:nvPr>
            <p:ph type="sldNum" idx="12"/>
          </p:nvPr>
        </p:nvSpPr>
        <p:spPr>
          <a:xfrm>
            <a:off x="8472458" y="4629150"/>
            <a:ext cx="548700" cy="393600"/>
          </a:xfrm>
          <a:prstGeom prst="rect">
            <a:avLst/>
          </a:prstGeom>
          <a:noFill/>
          <a:ln>
            <a:noFill/>
          </a:ln>
        </p:spPr>
        <p:txBody>
          <a:bodyPr spcFirstLastPara="1" wrap="square" lIns="91425" tIns="91425" rIns="91425" bIns="91425" anchor="ctr" anchorCtr="0">
            <a:noAutofit/>
          </a:bodyPr>
          <a:lstStyle>
            <a:lvl1pPr lvl="0" algn="r" rtl="0">
              <a:spcBef>
                <a:spcPts val="0"/>
              </a:spcBef>
              <a:buNone/>
              <a:defRPr sz="1000">
                <a:solidFill>
                  <a:schemeClr val="dk2"/>
                </a:solidFill>
              </a:defRPr>
            </a:lvl1pPr>
            <a:lvl2pPr lvl="1" algn="r" rtl="0">
              <a:spcBef>
                <a:spcPts val="0"/>
              </a:spcBef>
              <a:buNone/>
              <a:defRPr sz="1000">
                <a:solidFill>
                  <a:schemeClr val="dk2"/>
                </a:solidFill>
              </a:defRPr>
            </a:lvl2pPr>
            <a:lvl3pPr lvl="2" algn="r" rtl="0">
              <a:spcBef>
                <a:spcPts val="0"/>
              </a:spcBef>
              <a:buNone/>
              <a:defRPr sz="1000">
                <a:solidFill>
                  <a:schemeClr val="dk2"/>
                </a:solidFill>
              </a:defRPr>
            </a:lvl3pPr>
            <a:lvl4pPr lvl="3" algn="r" rtl="0">
              <a:spcBef>
                <a:spcPts val="0"/>
              </a:spcBef>
              <a:buNone/>
              <a:defRPr sz="1000">
                <a:solidFill>
                  <a:schemeClr val="dk2"/>
                </a:solidFill>
              </a:defRPr>
            </a:lvl4pPr>
            <a:lvl5pPr lvl="4" algn="r" rtl="0">
              <a:spcBef>
                <a:spcPts val="0"/>
              </a:spcBef>
              <a:buNone/>
              <a:defRPr sz="1000">
                <a:solidFill>
                  <a:schemeClr val="dk2"/>
                </a:solidFill>
              </a:defRPr>
            </a:lvl5pPr>
            <a:lvl6pPr lvl="5" algn="r" rtl="0">
              <a:spcBef>
                <a:spcPts val="0"/>
              </a:spcBef>
              <a:buNone/>
              <a:defRPr sz="1000">
                <a:solidFill>
                  <a:schemeClr val="dk2"/>
                </a:solidFill>
              </a:defRPr>
            </a:lvl6pPr>
            <a:lvl7pPr lvl="6" algn="r" rtl="0">
              <a:spcBef>
                <a:spcPts val="0"/>
              </a:spcBef>
              <a:buNone/>
              <a:defRPr sz="1000">
                <a:solidFill>
                  <a:schemeClr val="dk2"/>
                </a:solidFill>
              </a:defRPr>
            </a:lvl7pPr>
            <a:lvl8pPr lvl="7" algn="r" rtl="0">
              <a:spcBef>
                <a:spcPts val="0"/>
              </a:spcBef>
              <a:buNone/>
              <a:defRPr sz="1000">
                <a:solidFill>
                  <a:schemeClr val="dk2"/>
                </a:solidFill>
              </a:defRPr>
            </a:lvl8pPr>
            <a:lvl9pPr lvl="8" algn="r" rtl="0">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 id="2147483764" r:id="rId42"/>
    <p:sldLayoutId id="2147483765" r:id="rId43"/>
    <p:sldLayoutId id="2147483766" r:id="rId44"/>
    <p:sldLayoutId id="2147483767" r:id="rId45"/>
    <p:sldLayoutId id="2147483768" r:id="rId46"/>
    <p:sldLayoutId id="2147483769" r:id="rId47"/>
    <p:sldLayoutId id="2147483770" r:id="rId48"/>
    <p:sldLayoutId id="2147483771" r:id="rId49"/>
    <p:sldLayoutId id="2147483772" r:id="rId50"/>
    <p:sldLayoutId id="2147483773" r:id="rId51"/>
    <p:sldLayoutId id="2147483774" r:id="rId52"/>
    <p:sldLayoutId id="2147483775" r:id="rId53"/>
    <p:sldLayoutId id="2147483776" r:id="rId54"/>
    <p:sldLayoutId id="2147483777" r:id="rId55"/>
    <p:sldLayoutId id="2147483778" r:id="rId56"/>
    <p:sldLayoutId id="2147483779" r:id="rId57"/>
    <p:sldLayoutId id="2147483780" r:id="rId58"/>
    <p:sldLayoutId id="2147483781" r:id="rId59"/>
    <p:sldLayoutId id="2147483782" r:id="rId60"/>
    <p:sldLayoutId id="2147483783" r:id="rId61"/>
    <p:sldLayoutId id="2147483784" r:id="rId62"/>
    <p:sldLayoutId id="2147483785" r:id="rId63"/>
    <p:sldLayoutId id="2147483786" r:id="rId64"/>
    <p:sldLayoutId id="2147483787" r:id="rId65"/>
    <p:sldLayoutId id="2147483788" r:id="rId66"/>
    <p:sldLayoutId id="2147483789" r:id="rId67"/>
    <p:sldLayoutId id="2147483790" r:id="rId68"/>
    <p:sldLayoutId id="2147483791" r:id="rId69"/>
    <p:sldLayoutId id="2147483792" r:id="rId70"/>
    <p:sldLayoutId id="2147483793" r:id="rId7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903"/>
        <p:cNvGrpSpPr/>
        <p:nvPr/>
      </p:nvGrpSpPr>
      <p:grpSpPr>
        <a:xfrm>
          <a:off x="0" y="0"/>
          <a:ext cx="0" cy="0"/>
          <a:chOff x="0" y="0"/>
          <a:chExt cx="0" cy="0"/>
        </a:xfrm>
      </p:grpSpPr>
      <p:sp>
        <p:nvSpPr>
          <p:cNvPr id="904" name="Shape 90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05" name="Shape 90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Tree>
  </p:cSld>
  <p:clrMap bg1="lt1" tx1="dk1" bg2="dk2"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 id="2147483811" r:id="rId18"/>
    <p:sldLayoutId id="2147483812" r:id="rId19"/>
    <p:sldLayoutId id="2147483813" r:id="rId20"/>
    <p:sldLayoutId id="2147483814" r:id="rId21"/>
    <p:sldLayoutId id="2147483815" r:id="rId22"/>
    <p:sldLayoutId id="2147483816" r:id="rId23"/>
    <p:sldLayoutId id="2147483817" r:id="rId24"/>
    <p:sldLayoutId id="2147483818" r:id="rId25"/>
    <p:sldLayoutId id="2147483819" r:id="rId26"/>
    <p:sldLayoutId id="2147483820" r:id="rId27"/>
    <p:sldLayoutId id="2147483821" r:id="rId28"/>
    <p:sldLayoutId id="2147483822" r:id="rId29"/>
    <p:sldLayoutId id="2147483823" r:id="rId30"/>
    <p:sldLayoutId id="2147483824" r:id="rId31"/>
    <p:sldLayoutId id="2147483825" r:id="rId32"/>
    <p:sldLayoutId id="2147483826" r:id="rId33"/>
    <p:sldLayoutId id="2147483827" r:id="rId34"/>
    <p:sldLayoutId id="2147483828" r:id="rId35"/>
    <p:sldLayoutId id="2147483829" r:id="rId36"/>
    <p:sldLayoutId id="2147483830" r:id="rId37"/>
    <p:sldLayoutId id="2147483831" r:id="rId38"/>
    <p:sldLayoutId id="2147483832" r:id="rId39"/>
    <p:sldLayoutId id="2147483833" r:id="rId40"/>
    <p:sldLayoutId id="2147483834" r:id="rId41"/>
    <p:sldLayoutId id="2147483835" r:id="rId42"/>
    <p:sldLayoutId id="2147483836" r:id="rId43"/>
    <p:sldLayoutId id="2147483837" r:id="rId44"/>
    <p:sldLayoutId id="2147483838" r:id="rId45"/>
    <p:sldLayoutId id="2147483839" r:id="rId46"/>
    <p:sldLayoutId id="2147483840" r:id="rId47"/>
    <p:sldLayoutId id="2147483841" r:id="rId48"/>
    <p:sldLayoutId id="2147483842" r:id="rId49"/>
    <p:sldLayoutId id="2147483843" r:id="rId50"/>
    <p:sldLayoutId id="2147483844" r:id="rId51"/>
    <p:sldLayoutId id="2147483845" r:id="rId52"/>
    <p:sldLayoutId id="2147483846" r:id="rId53"/>
    <p:sldLayoutId id="2147483847" r:id="rId54"/>
    <p:sldLayoutId id="2147483848" r:id="rId55"/>
    <p:sldLayoutId id="2147483849" r:id="rId56"/>
    <p:sldLayoutId id="2147483850" r:id="rId57"/>
    <p:sldLayoutId id="2147483851" r:id="rId58"/>
    <p:sldLayoutId id="2147483852" r:id="rId59"/>
    <p:sldLayoutId id="2147483853" r:id="rId60"/>
    <p:sldLayoutId id="2147483854" r:id="rId61"/>
    <p:sldLayoutId id="2147483855" r:id="rId62"/>
    <p:sldLayoutId id="2147483856" r:id="rId63"/>
    <p:sldLayoutId id="2147483857" r:id="rId64"/>
    <p:sldLayoutId id="2147483858" r:id="rId65"/>
    <p:sldLayoutId id="2147483859" r:id="rId66"/>
    <p:sldLayoutId id="2147483860" r:id="rId67"/>
    <p:sldLayoutId id="2147483861" r:id="rId68"/>
    <p:sldLayoutId id="2147483862" r:id="rId69"/>
    <p:sldLayoutId id="2147483863" r:id="rId70"/>
    <p:sldLayoutId id="2147483864" r:id="rId7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1346"/>
        <p:cNvGrpSpPr/>
        <p:nvPr/>
      </p:nvGrpSpPr>
      <p:grpSpPr>
        <a:xfrm>
          <a:off x="0" y="0"/>
          <a:ext cx="0" cy="0"/>
          <a:chOff x="0" y="0"/>
          <a:chExt cx="0" cy="0"/>
        </a:xfrm>
      </p:grpSpPr>
      <p:sp>
        <p:nvSpPr>
          <p:cNvPr id="1347" name="Shape 134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348" name="Shape 13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1349" name="Shape 13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spcBef>
                <a:spcPts val="0"/>
              </a:spcBef>
              <a:buNone/>
              <a:defRPr sz="1000">
                <a:solidFill>
                  <a:schemeClr val="dk2"/>
                </a:solidFill>
              </a:defRPr>
            </a:lvl1pPr>
            <a:lvl2pPr lvl="1" algn="r" rtl="0">
              <a:spcBef>
                <a:spcPts val="0"/>
              </a:spcBef>
              <a:buNone/>
              <a:defRPr sz="1000">
                <a:solidFill>
                  <a:schemeClr val="dk2"/>
                </a:solidFill>
              </a:defRPr>
            </a:lvl2pPr>
            <a:lvl3pPr lvl="2" algn="r" rtl="0">
              <a:spcBef>
                <a:spcPts val="0"/>
              </a:spcBef>
              <a:buNone/>
              <a:defRPr sz="1000">
                <a:solidFill>
                  <a:schemeClr val="dk2"/>
                </a:solidFill>
              </a:defRPr>
            </a:lvl3pPr>
            <a:lvl4pPr lvl="3" algn="r" rtl="0">
              <a:spcBef>
                <a:spcPts val="0"/>
              </a:spcBef>
              <a:buNone/>
              <a:defRPr sz="1000">
                <a:solidFill>
                  <a:schemeClr val="dk2"/>
                </a:solidFill>
              </a:defRPr>
            </a:lvl4pPr>
            <a:lvl5pPr lvl="4" algn="r" rtl="0">
              <a:spcBef>
                <a:spcPts val="0"/>
              </a:spcBef>
              <a:buNone/>
              <a:defRPr sz="1000">
                <a:solidFill>
                  <a:schemeClr val="dk2"/>
                </a:solidFill>
              </a:defRPr>
            </a:lvl5pPr>
            <a:lvl6pPr lvl="5" algn="r" rtl="0">
              <a:spcBef>
                <a:spcPts val="0"/>
              </a:spcBef>
              <a:buNone/>
              <a:defRPr sz="1000">
                <a:solidFill>
                  <a:schemeClr val="dk2"/>
                </a:solidFill>
              </a:defRPr>
            </a:lvl6pPr>
            <a:lvl7pPr lvl="6" algn="r" rtl="0">
              <a:spcBef>
                <a:spcPts val="0"/>
              </a:spcBef>
              <a:buNone/>
              <a:defRPr sz="1000">
                <a:solidFill>
                  <a:schemeClr val="dk2"/>
                </a:solidFill>
              </a:defRPr>
            </a:lvl7pPr>
            <a:lvl8pPr lvl="7" algn="r" rtl="0">
              <a:spcBef>
                <a:spcPts val="0"/>
              </a:spcBef>
              <a:buNone/>
              <a:defRPr sz="1000">
                <a:solidFill>
                  <a:schemeClr val="dk2"/>
                </a:solidFill>
              </a:defRPr>
            </a:lvl8pPr>
            <a:lvl9pPr lvl="8" algn="r" rtl="0">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1412"/>
        <p:cNvGrpSpPr/>
        <p:nvPr/>
      </p:nvGrpSpPr>
      <p:grpSpPr>
        <a:xfrm>
          <a:off x="0" y="0"/>
          <a:ext cx="0" cy="0"/>
          <a:chOff x="0" y="0"/>
          <a:chExt cx="0" cy="0"/>
        </a:xfrm>
      </p:grpSpPr>
      <p:sp>
        <p:nvSpPr>
          <p:cNvPr id="1413" name="Shape 14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414" name="Shape 14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1415" name="Shape 14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spcBef>
                <a:spcPts val="0"/>
              </a:spcBef>
              <a:buNone/>
              <a:defRPr sz="1000">
                <a:solidFill>
                  <a:schemeClr val="dk2"/>
                </a:solidFill>
              </a:defRPr>
            </a:lvl1pPr>
            <a:lvl2pPr lvl="1" algn="r" rtl="0">
              <a:spcBef>
                <a:spcPts val="0"/>
              </a:spcBef>
              <a:buNone/>
              <a:defRPr sz="1000">
                <a:solidFill>
                  <a:schemeClr val="dk2"/>
                </a:solidFill>
              </a:defRPr>
            </a:lvl2pPr>
            <a:lvl3pPr lvl="2" algn="r" rtl="0">
              <a:spcBef>
                <a:spcPts val="0"/>
              </a:spcBef>
              <a:buNone/>
              <a:defRPr sz="1000">
                <a:solidFill>
                  <a:schemeClr val="dk2"/>
                </a:solidFill>
              </a:defRPr>
            </a:lvl3pPr>
            <a:lvl4pPr lvl="3" algn="r" rtl="0">
              <a:spcBef>
                <a:spcPts val="0"/>
              </a:spcBef>
              <a:buNone/>
              <a:defRPr sz="1000">
                <a:solidFill>
                  <a:schemeClr val="dk2"/>
                </a:solidFill>
              </a:defRPr>
            </a:lvl4pPr>
            <a:lvl5pPr lvl="4" algn="r" rtl="0">
              <a:spcBef>
                <a:spcPts val="0"/>
              </a:spcBef>
              <a:buNone/>
              <a:defRPr sz="1000">
                <a:solidFill>
                  <a:schemeClr val="dk2"/>
                </a:solidFill>
              </a:defRPr>
            </a:lvl5pPr>
            <a:lvl6pPr lvl="5" algn="r" rtl="0">
              <a:spcBef>
                <a:spcPts val="0"/>
              </a:spcBef>
              <a:buNone/>
              <a:defRPr sz="1000">
                <a:solidFill>
                  <a:schemeClr val="dk2"/>
                </a:solidFill>
              </a:defRPr>
            </a:lvl6pPr>
            <a:lvl7pPr lvl="6" algn="r" rtl="0">
              <a:spcBef>
                <a:spcPts val="0"/>
              </a:spcBef>
              <a:buNone/>
              <a:defRPr sz="1000">
                <a:solidFill>
                  <a:schemeClr val="dk2"/>
                </a:solidFill>
              </a:defRPr>
            </a:lvl7pPr>
            <a:lvl8pPr lvl="7" algn="r" rtl="0">
              <a:spcBef>
                <a:spcPts val="0"/>
              </a:spcBef>
              <a:buNone/>
              <a:defRPr sz="1000">
                <a:solidFill>
                  <a:schemeClr val="dk2"/>
                </a:solidFill>
              </a:defRPr>
            </a:lvl8pPr>
            <a:lvl9pPr lvl="8" algn="r" rtl="0">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 id="2147483894" r:id="rId14"/>
    <p:sldLayoutId id="2147483895" r:id="rId15"/>
    <p:sldLayoutId id="2147483896" r:id="rId16"/>
    <p:sldLayoutId id="2147483897" r:id="rId17"/>
    <p:sldLayoutId id="2147483898" r:id="rId18"/>
    <p:sldLayoutId id="2147483899" r:id="rId19"/>
    <p:sldLayoutId id="2147483900" r:id="rId20"/>
    <p:sldLayoutId id="2147483901" r:id="rId21"/>
    <p:sldLayoutId id="2147483902" r:id="rId22"/>
    <p:sldLayoutId id="2147483903" r:id="rId23"/>
    <p:sldLayoutId id="2147483904" r:id="rId24"/>
    <p:sldLayoutId id="2147483905" r:id="rId25"/>
    <p:sldLayoutId id="2147483906" r:id="rId26"/>
    <p:sldLayoutId id="2147483907" r:id="rId27"/>
    <p:sldLayoutId id="2147483908" r:id="rId28"/>
    <p:sldLayoutId id="2147483909" r:id="rId29"/>
    <p:sldLayoutId id="2147483910" r:id="rId30"/>
    <p:sldLayoutId id="2147483911" r:id="rId31"/>
    <p:sldLayoutId id="2147483912" r:id="rId32"/>
    <p:sldLayoutId id="2147483913" r:id="rId33"/>
    <p:sldLayoutId id="2147483914" r:id="rId34"/>
    <p:sldLayoutId id="2147483915" r:id="rId35"/>
    <p:sldLayoutId id="2147483916" r:id="rId36"/>
    <p:sldLayoutId id="2147483917" r:id="rId37"/>
    <p:sldLayoutId id="2147483918" r:id="rId38"/>
    <p:sldLayoutId id="2147483919" r:id="rId39"/>
    <p:sldLayoutId id="2147483920" r:id="rId40"/>
    <p:sldLayoutId id="2147483921" r:id="rId41"/>
    <p:sldLayoutId id="2147483922" r:id="rId42"/>
    <p:sldLayoutId id="2147483923" r:id="rId43"/>
    <p:sldLayoutId id="2147483924" r:id="rId44"/>
    <p:sldLayoutId id="2147483925" r:id="rId45"/>
    <p:sldLayoutId id="2147483926" r:id="rId46"/>
    <p:sldLayoutId id="2147483927" r:id="rId47"/>
    <p:sldLayoutId id="2147483928" r:id="rId4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2"/>
        </a:solidFill>
        <a:effectLst/>
      </p:bgPr>
    </p:bg>
    <p:spTree>
      <p:nvGrpSpPr>
        <p:cNvPr id="1" name="Shape 167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929" r:id="rId1"/>
    <p:sldLayoutId id="2147483930" r:id="rId2"/>
    <p:sldLayoutId id="214748393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1734"/>
        <p:cNvGrpSpPr/>
        <p:nvPr/>
      </p:nvGrpSpPr>
      <p:grpSpPr>
        <a:xfrm>
          <a:off x="0" y="0"/>
          <a:ext cx="0" cy="0"/>
          <a:chOff x="0" y="0"/>
          <a:chExt cx="0" cy="0"/>
        </a:xfrm>
      </p:grpSpPr>
      <p:sp>
        <p:nvSpPr>
          <p:cNvPr id="1735" name="Shape 173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36" name="Shape 173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1737" name="Shape 17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spcBef>
                <a:spcPts val="0"/>
              </a:spcBef>
              <a:buNone/>
              <a:defRPr sz="1000">
                <a:solidFill>
                  <a:schemeClr val="dk2"/>
                </a:solidFill>
              </a:defRPr>
            </a:lvl1pPr>
            <a:lvl2pPr lvl="1" algn="r" rtl="0">
              <a:spcBef>
                <a:spcPts val="0"/>
              </a:spcBef>
              <a:buNone/>
              <a:defRPr sz="1000">
                <a:solidFill>
                  <a:schemeClr val="dk2"/>
                </a:solidFill>
              </a:defRPr>
            </a:lvl2pPr>
            <a:lvl3pPr lvl="2" algn="r" rtl="0">
              <a:spcBef>
                <a:spcPts val="0"/>
              </a:spcBef>
              <a:buNone/>
              <a:defRPr sz="1000">
                <a:solidFill>
                  <a:schemeClr val="dk2"/>
                </a:solidFill>
              </a:defRPr>
            </a:lvl3pPr>
            <a:lvl4pPr lvl="3" algn="r" rtl="0">
              <a:spcBef>
                <a:spcPts val="0"/>
              </a:spcBef>
              <a:buNone/>
              <a:defRPr sz="1000">
                <a:solidFill>
                  <a:schemeClr val="dk2"/>
                </a:solidFill>
              </a:defRPr>
            </a:lvl4pPr>
            <a:lvl5pPr lvl="4" algn="r" rtl="0">
              <a:spcBef>
                <a:spcPts val="0"/>
              </a:spcBef>
              <a:buNone/>
              <a:defRPr sz="1000">
                <a:solidFill>
                  <a:schemeClr val="dk2"/>
                </a:solidFill>
              </a:defRPr>
            </a:lvl5pPr>
            <a:lvl6pPr lvl="5" algn="r" rtl="0">
              <a:spcBef>
                <a:spcPts val="0"/>
              </a:spcBef>
              <a:buNone/>
              <a:defRPr sz="1000">
                <a:solidFill>
                  <a:schemeClr val="dk2"/>
                </a:solidFill>
              </a:defRPr>
            </a:lvl6pPr>
            <a:lvl7pPr lvl="6" algn="r" rtl="0">
              <a:spcBef>
                <a:spcPts val="0"/>
              </a:spcBef>
              <a:buNone/>
              <a:defRPr sz="1000">
                <a:solidFill>
                  <a:schemeClr val="dk2"/>
                </a:solidFill>
              </a:defRPr>
            </a:lvl7pPr>
            <a:lvl8pPr lvl="7" algn="r" rtl="0">
              <a:spcBef>
                <a:spcPts val="0"/>
              </a:spcBef>
              <a:buNone/>
              <a:defRPr sz="1000">
                <a:solidFill>
                  <a:schemeClr val="dk2"/>
                </a:solidFill>
              </a:defRPr>
            </a:lvl8pPr>
            <a:lvl9pPr lvl="8" algn="r" rtl="0">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 id="2147483943" r:id="rId12"/>
    <p:sldLayoutId id="2147483944" r:id="rId13"/>
    <p:sldLayoutId id="2147483945" r:id="rId14"/>
    <p:sldLayoutId id="2147483946" r:id="rId15"/>
    <p:sldLayoutId id="2147483947" r:id="rId16"/>
    <p:sldLayoutId id="2147483948" r:id="rId17"/>
    <p:sldLayoutId id="2147483949" r:id="rId18"/>
    <p:sldLayoutId id="2147483950" r:id="rId19"/>
    <p:sldLayoutId id="2147483951" r:id="rId20"/>
    <p:sldLayoutId id="2147483952" r:id="rId21"/>
    <p:sldLayoutId id="2147483953" r:id="rId22"/>
    <p:sldLayoutId id="2147483954" r:id="rId23"/>
    <p:sldLayoutId id="2147483955" r:id="rId24"/>
    <p:sldLayoutId id="2147483956" r:id="rId25"/>
    <p:sldLayoutId id="2147483957" r:id="rId26"/>
    <p:sldLayoutId id="2147483958" r:id="rId27"/>
    <p:sldLayoutId id="2147483959" r:id="rId28"/>
    <p:sldLayoutId id="2147483960" r:id="rId29"/>
    <p:sldLayoutId id="2147483961" r:id="rId30"/>
    <p:sldLayoutId id="2147483962" r:id="rId31"/>
    <p:sldLayoutId id="2147483963" r:id="rId32"/>
    <p:sldLayoutId id="2147483964" r:id="rId33"/>
    <p:sldLayoutId id="2147483965" r:id="rId34"/>
    <p:sldLayoutId id="2147483966" r:id="rId35"/>
    <p:sldLayoutId id="2147483967" r:id="rId36"/>
    <p:sldLayoutId id="2147483968" r:id="rId37"/>
    <p:sldLayoutId id="2147483969" r:id="rId38"/>
    <p:sldLayoutId id="2147483970" r:id="rId39"/>
    <p:sldLayoutId id="2147483971" r:id="rId40"/>
    <p:sldLayoutId id="2147483972" r:id="rId41"/>
    <p:sldLayoutId id="2147483973" r:id="rId42"/>
    <p:sldLayoutId id="2147483974" r:id="rId43"/>
    <p:sldLayoutId id="2147483975" r:id="rId44"/>
    <p:sldLayoutId id="2147483976" r:id="rId45"/>
    <p:sldLayoutId id="2147483977" r:id="rId46"/>
    <p:sldLayoutId id="2147483978" r:id="rId47"/>
    <p:sldLayoutId id="2147483979" r:id="rId48"/>
    <p:sldLayoutId id="2147483980" r:id="rId49"/>
    <p:sldLayoutId id="2147483981" r:id="rId50"/>
    <p:sldLayoutId id="2147483982" r:id="rId51"/>
    <p:sldLayoutId id="2147483983" r:id="rId52"/>
    <p:sldLayoutId id="2147483984" r:id="rId53"/>
    <p:sldLayoutId id="2147483985" r:id="rId54"/>
    <p:sldLayoutId id="2147483986"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4.gif"/><Relationship Id="rId1" Type="http://schemas.openxmlformats.org/officeDocument/2006/relationships/slideLayout" Target="../slideLayouts/slideLayout26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gif"/><Relationship Id="rId7" Type="http://schemas.openxmlformats.org/officeDocument/2006/relationships/image" Target="../media/image23.jpeg"/><Relationship Id="rId1" Type="http://schemas.openxmlformats.org/officeDocument/2006/relationships/slideLayout" Target="../slideLayouts/slideLayout26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6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1" Type="http://schemas.openxmlformats.org/officeDocument/2006/relationships/slideLayout" Target="../slideLayouts/slideLayout26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1" Type="http://schemas.openxmlformats.org/officeDocument/2006/relationships/slideLayout" Target="../slideLayouts/slideLayout28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4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9.xml"/><Relationship Id="rId2" Type="http://schemas.openxmlformats.org/officeDocument/2006/relationships/notesSlide" Target="../notesSlides/notesSlide16.xml"/><Relationship Id="rId3" Type="http://schemas.openxmlformats.org/officeDocument/2006/relationships/image" Target="../media/image38.gif"/></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28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9.xml"/><Relationship Id="rId2" Type="http://schemas.openxmlformats.org/officeDocument/2006/relationships/notesSlide" Target="../notesSlides/notesSlide18.xml"/><Relationship Id="rId3"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32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1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4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23.xml"/><Relationship Id="rId3"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hyperlink" Target="https://support.office.com/en-us/article/Create-or-customize-a-slide-master-036d317b-3251-4237-8ddc-22f4668e2b56" TargetMode="External"/><Relationship Id="rId4" Type="http://schemas.openxmlformats.org/officeDocument/2006/relationships/hyperlink" Target="https://support.office.com/en-us/article/Create-and-save-a-PowerPoint-template-ee4429ad-2a74-4100-82f7-50f8169c8aca" TargetMode="External"/><Relationship Id="rId5" Type="http://schemas.openxmlformats.org/officeDocument/2006/relationships/image" Target="../media/image50.jpeg"/><Relationship Id="rId6" Type="http://schemas.openxmlformats.org/officeDocument/2006/relationships/hyperlink" Target="https://support.google.com/docs/answer/1705254?co=GENIE.Platform=Desktop&amp;hl=en" TargetMode="External"/><Relationship Id="rId1" Type="http://schemas.openxmlformats.org/officeDocument/2006/relationships/slideLayout" Target="../slideLayouts/slideLayout28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25.xml"/><Relationship Id="rId3"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1" Type="http://schemas.openxmlformats.org/officeDocument/2006/relationships/slideLayout" Target="../slideLayouts/slideLayout28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1" Type="http://schemas.openxmlformats.org/officeDocument/2006/relationships/slideLayout" Target="../slideLayouts/slideLayout28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28.xml"/><Relationship Id="rId3"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28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30.xml"/><Relationship Id="rId3"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1" Type="http://schemas.openxmlformats.org/officeDocument/2006/relationships/slideLayout" Target="../slideLayouts/slideLayout28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1" Type="http://schemas.openxmlformats.org/officeDocument/2006/relationships/slideLayout" Target="../slideLayouts/slideLayout28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28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35.xml"/><Relationship Id="rId3" Type="http://schemas.openxmlformats.org/officeDocument/2006/relationships/image" Target="../media/image6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4.xml"/><Relationship Id="rId2" Type="http://schemas.openxmlformats.org/officeDocument/2006/relationships/notesSlide" Target="../notesSlides/notesSlide36.xml"/><Relationship Id="rId3"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28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24.gif"/><Relationship Id="rId1" Type="http://schemas.openxmlformats.org/officeDocument/2006/relationships/slideLayout" Target="../slideLayouts/slideLayout28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28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2.xml"/><Relationship Id="rId2" Type="http://schemas.openxmlformats.org/officeDocument/2006/relationships/notesSlide" Target="../notesSlides/notesSlide40.xml"/><Relationship Id="rId3" Type="http://schemas.openxmlformats.org/officeDocument/2006/relationships/image" Target="../media/image38.gif"/></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27.gif"/><Relationship Id="rId1" Type="http://schemas.openxmlformats.org/officeDocument/2006/relationships/slideLayout" Target="../slideLayouts/slideLayout28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1" Type="http://schemas.openxmlformats.org/officeDocument/2006/relationships/slideLayout" Target="../slideLayouts/slideLayout28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43.xml"/><Relationship Id="rId3" Type="http://schemas.openxmlformats.org/officeDocument/2006/relationships/image" Target="../media/image7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45.xml"/><Relationship Id="rId3" Type="http://schemas.openxmlformats.org/officeDocument/2006/relationships/image" Target="../media/image7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83.xml"/><Relationship Id="rId2" Type="http://schemas.openxmlformats.org/officeDocument/2006/relationships/notesSlide" Target="../notesSlides/notesSlide47.xml"/><Relationship Id="rId3"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hyperlink" Target="mailto:email@emailme.com" TargetMode="External"/><Relationship Id="rId1" Type="http://schemas.openxmlformats.org/officeDocument/2006/relationships/slideLayout" Target="../slideLayouts/slideLayout28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12.xml"/><Relationship Id="rId2" Type="http://schemas.openxmlformats.org/officeDocument/2006/relationships/notesSlide" Target="../notesSlides/notesSlide49.xml"/><Relationship Id="rId3" Type="http://schemas.openxmlformats.org/officeDocument/2006/relationships/hyperlink" Target="https://docs.google.com/presentation/d/1BmlXRABnR_SlFN3VgLV6teJEeJXASC7ELTK2Qz_V-HE/edit%23slide=id.g2601ef44d9_0_16"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jpeg"/><Relationship Id="rId6" Type="http://schemas.openxmlformats.org/officeDocument/2006/relationships/image" Target="../media/image23.jpeg"/><Relationship Id="rId1" Type="http://schemas.openxmlformats.org/officeDocument/2006/relationships/slideLayout" Target="../slideLayouts/slideLayout22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58"/>
        <p:cNvGrpSpPr/>
        <p:nvPr/>
      </p:nvGrpSpPr>
      <p:grpSpPr>
        <a:xfrm>
          <a:off x="0" y="0"/>
          <a:ext cx="0" cy="0"/>
          <a:chOff x="0" y="0"/>
          <a:chExt cx="0" cy="0"/>
        </a:xfrm>
      </p:grpSpPr>
      <p:sp>
        <p:nvSpPr>
          <p:cNvPr id="2059" name="Shape 20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Sales Training 101</a:t>
            </a:r>
            <a:endParaRPr>
              <a:solidFill>
                <a:srgbClr val="F9FCFF"/>
              </a:solidFill>
            </a:endParaRPr>
          </a:p>
        </p:txBody>
      </p:sp>
      <p:sp>
        <p:nvSpPr>
          <p:cNvPr id="2060" name="Shape 2060"/>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How to Sell Mobile Solutions to Local Businesses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21"/>
        <p:cNvGrpSpPr/>
        <p:nvPr/>
      </p:nvGrpSpPr>
      <p:grpSpPr>
        <a:xfrm>
          <a:off x="0" y="0"/>
          <a:ext cx="0" cy="0"/>
          <a:chOff x="0" y="0"/>
          <a:chExt cx="0" cy="0"/>
        </a:xfrm>
      </p:grpSpPr>
      <p:sp>
        <p:nvSpPr>
          <p:cNvPr id="2122" name="Shape 212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Operations</a:t>
            </a:r>
            <a:endParaRPr/>
          </a:p>
        </p:txBody>
      </p:sp>
      <p:sp>
        <p:nvSpPr>
          <p:cNvPr id="2123" name="Shape 212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Value to the business:</a:t>
            </a:r>
            <a:endParaRPr b="1"/>
          </a:p>
          <a:p>
            <a:pPr marL="457200" lvl="0" indent="-304800" rtl="0">
              <a:spcBef>
                <a:spcPts val="1600"/>
              </a:spcBef>
              <a:spcAft>
                <a:spcPts val="0"/>
              </a:spcAft>
              <a:buClr>
                <a:srgbClr val="595959"/>
              </a:buClr>
              <a:buSzPts val="1200"/>
              <a:buChar char="●"/>
            </a:pPr>
            <a:r>
              <a:rPr lang="en">
                <a:solidFill>
                  <a:srgbClr val="595959"/>
                </a:solidFill>
              </a:rPr>
              <a:t>Increase operational efficiency</a:t>
            </a:r>
            <a:endParaRPr>
              <a:solidFill>
                <a:srgbClr val="595959"/>
              </a:solidFill>
            </a:endParaRPr>
          </a:p>
          <a:p>
            <a:pPr marL="457200" lvl="0" indent="-304800" rtl="0">
              <a:spcBef>
                <a:spcPts val="0"/>
              </a:spcBef>
              <a:spcAft>
                <a:spcPts val="0"/>
              </a:spcAft>
              <a:buClr>
                <a:srgbClr val="595959"/>
              </a:buClr>
              <a:buSzPts val="1200"/>
              <a:buChar char="●"/>
            </a:pPr>
            <a:r>
              <a:rPr lang="en">
                <a:solidFill>
                  <a:srgbClr val="595959"/>
                </a:solidFill>
              </a:rPr>
              <a:t>Increase revenue opportunities</a:t>
            </a:r>
            <a:endParaRPr>
              <a:solidFill>
                <a:srgbClr val="595959"/>
              </a:solidFill>
            </a:endParaRPr>
          </a:p>
          <a:p>
            <a:pPr marL="457200" lvl="0" indent="-304800" rtl="0">
              <a:spcBef>
                <a:spcPts val="0"/>
              </a:spcBef>
              <a:spcAft>
                <a:spcPts val="0"/>
              </a:spcAft>
              <a:buClr>
                <a:srgbClr val="595959"/>
              </a:buClr>
              <a:buSzPts val="1200"/>
              <a:buChar char="●"/>
            </a:pPr>
            <a:r>
              <a:rPr lang="en">
                <a:solidFill>
                  <a:srgbClr val="595959"/>
                </a:solidFill>
              </a:rPr>
              <a:t>Reduce labor costs or assign staff members to higher value activities</a:t>
            </a:r>
            <a:endParaRPr>
              <a:solidFill>
                <a:srgbClr val="595959"/>
              </a:solidFill>
            </a:endParaRPr>
          </a:p>
          <a:p>
            <a:pPr marL="0" lvl="0" indent="0" rtl="0">
              <a:spcBef>
                <a:spcPts val="1600"/>
              </a:spcBef>
              <a:spcAft>
                <a:spcPts val="0"/>
              </a:spcAft>
              <a:buNone/>
            </a:pPr>
            <a:r>
              <a:rPr lang="en" b="1"/>
              <a:t>Value to the consumer:</a:t>
            </a:r>
            <a:endParaRPr b="1"/>
          </a:p>
          <a:p>
            <a:pPr marL="457200" lvl="0" indent="-304800" rtl="0">
              <a:spcBef>
                <a:spcPts val="1600"/>
              </a:spcBef>
              <a:spcAft>
                <a:spcPts val="0"/>
              </a:spcAft>
              <a:buSzPts val="1200"/>
              <a:buChar char="●"/>
            </a:pPr>
            <a:r>
              <a:rPr lang="en">
                <a:solidFill>
                  <a:srgbClr val="595959"/>
                </a:solidFill>
              </a:rPr>
              <a:t>Makes interacting with business easy and convenient</a:t>
            </a:r>
            <a:endParaRPr>
              <a:solidFill>
                <a:srgbClr val="595959"/>
              </a:solidFill>
            </a:endParaRPr>
          </a:p>
          <a:p>
            <a:pPr marL="0" lvl="0" indent="0" rtl="0">
              <a:spcBef>
                <a:spcPts val="1600"/>
              </a:spcBef>
              <a:spcAft>
                <a:spcPts val="1600"/>
              </a:spcAft>
              <a:buNone/>
            </a:pPr>
            <a:r>
              <a:rPr lang="en">
                <a:solidFill>
                  <a:srgbClr val="595959"/>
                </a:solidFill>
              </a:rPr>
              <a:t/>
            </a:r>
            <a:br>
              <a:rPr lang="en">
                <a:solidFill>
                  <a:srgbClr val="595959"/>
                </a:solidFill>
              </a:rPr>
            </a:br>
            <a:r>
              <a:rPr lang="en"/>
              <a:t/>
            </a:r>
            <a:br>
              <a:rPr lang="en"/>
            </a:br>
            <a:endParaRPr/>
          </a:p>
        </p:txBody>
      </p:sp>
      <p:pic>
        <p:nvPicPr>
          <p:cNvPr id="2124" name="Shape 2124" descr="iphone.png"/>
          <p:cNvPicPr preferRelativeResize="0"/>
          <p:nvPr/>
        </p:nvPicPr>
        <p:blipFill rotWithShape="1">
          <a:blip r:embed="rId3">
            <a:alphaModFix/>
          </a:blip>
          <a:srcRect/>
          <a:stretch/>
        </p:blipFill>
        <p:spPr>
          <a:xfrm>
            <a:off x="5288200" y="369075"/>
            <a:ext cx="2731101" cy="4774423"/>
          </a:xfrm>
          <a:prstGeom prst="rect">
            <a:avLst/>
          </a:prstGeom>
          <a:noFill/>
          <a:ln>
            <a:noFill/>
          </a:ln>
        </p:spPr>
      </p:pic>
      <p:pic>
        <p:nvPicPr>
          <p:cNvPr id="2125" name="Shape 2125" descr="ezgif-2-9961432448.gif"/>
          <p:cNvPicPr preferRelativeResize="0"/>
          <p:nvPr/>
        </p:nvPicPr>
        <p:blipFill rotWithShape="1">
          <a:blip r:embed="rId4">
            <a:alphaModFix/>
          </a:blip>
          <a:srcRect l="14431" t="18941" r="14338" b="18402"/>
          <a:stretch/>
        </p:blipFill>
        <p:spPr>
          <a:xfrm>
            <a:off x="5698686" y="787375"/>
            <a:ext cx="1910125" cy="3385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29"/>
        <p:cNvGrpSpPr/>
        <p:nvPr/>
      </p:nvGrpSpPr>
      <p:grpSpPr>
        <a:xfrm>
          <a:off x="0" y="0"/>
          <a:ext cx="0" cy="0"/>
          <a:chOff x="0" y="0"/>
          <a:chExt cx="0" cy="0"/>
        </a:xfrm>
      </p:grpSpPr>
      <p:sp>
        <p:nvSpPr>
          <p:cNvPr id="2130" name="Shape 2130"/>
          <p:cNvSpPr txBox="1">
            <a:spLocks noGrp="1"/>
          </p:cNvSpPr>
          <p:nvPr>
            <p:ph type="title"/>
          </p:nvPr>
        </p:nvSpPr>
        <p:spPr>
          <a:xfrm>
            <a:off x="277400" y="62400"/>
            <a:ext cx="3633000" cy="11229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Marketing</a:t>
            </a:r>
            <a:endParaRPr/>
          </a:p>
        </p:txBody>
      </p:sp>
      <p:sp>
        <p:nvSpPr>
          <p:cNvPr id="2131" name="Shape 2131"/>
          <p:cNvSpPr txBox="1">
            <a:spLocks noGrp="1"/>
          </p:cNvSpPr>
          <p:nvPr>
            <p:ph type="body" idx="4294967295"/>
          </p:nvPr>
        </p:nvSpPr>
        <p:spPr>
          <a:xfrm>
            <a:off x="277400" y="1614900"/>
            <a:ext cx="3755400" cy="3278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rgbClr val="F9FCFF"/>
                </a:solidFill>
                <a:latin typeface="Open Sans"/>
                <a:ea typeface="Open Sans"/>
                <a:cs typeface="Open Sans"/>
                <a:sym typeface="Open Sans"/>
              </a:rPr>
              <a:t>Value to the business: </a:t>
            </a:r>
            <a:endParaRPr sz="1200" b="1">
              <a:solidFill>
                <a:srgbClr val="F9FCFF"/>
              </a:solidFill>
              <a:latin typeface="Open Sans"/>
              <a:ea typeface="Open Sans"/>
              <a:cs typeface="Open Sans"/>
              <a:sym typeface="Open Sans"/>
            </a:endParaRPr>
          </a:p>
          <a:p>
            <a:pPr marL="457200" lvl="0" indent="-304800" rtl="0">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Build your BRAND, expand engagement with your best customers</a:t>
            </a:r>
            <a:endParaRPr sz="1200">
              <a:solidFill>
                <a:srgbClr val="F9FCFF"/>
              </a:solidFill>
              <a:latin typeface="Open Sans"/>
              <a:ea typeface="Open Sans"/>
              <a:cs typeface="Open Sans"/>
              <a:sym typeface="Open Sans"/>
            </a:endParaRPr>
          </a:p>
          <a:p>
            <a:pPr marL="457200" lvl="0" indent="-304800" rtl="0">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A Mobile Dashboard to post to social networks from their pocket; like HOOTSUITE or similar tools you KNOW</a:t>
            </a:r>
            <a:endParaRPr sz="1200">
              <a:solidFill>
                <a:srgbClr val="F9FCFF"/>
              </a:solidFill>
              <a:latin typeface="Open Sans"/>
              <a:ea typeface="Open Sans"/>
              <a:cs typeface="Open Sans"/>
              <a:sym typeface="Open Sans"/>
            </a:endParaRPr>
          </a:p>
          <a:p>
            <a:pPr marL="0" lvl="0" indent="0" rtl="0">
              <a:spcBef>
                <a:spcPts val="1600"/>
              </a:spcBef>
              <a:spcAft>
                <a:spcPts val="0"/>
              </a:spcAft>
              <a:buNone/>
            </a:pPr>
            <a:r>
              <a:rPr lang="en" sz="1200" b="1">
                <a:solidFill>
                  <a:srgbClr val="F9FCFF"/>
                </a:solidFill>
                <a:latin typeface="Open Sans"/>
                <a:ea typeface="Open Sans"/>
                <a:cs typeface="Open Sans"/>
                <a:sym typeface="Open Sans"/>
              </a:rPr>
              <a:t>Value to the consumer: </a:t>
            </a:r>
            <a:endParaRPr sz="1200" b="1">
              <a:solidFill>
                <a:srgbClr val="F9FCFF"/>
              </a:solidFill>
              <a:latin typeface="Open Sans"/>
              <a:ea typeface="Open Sans"/>
              <a:cs typeface="Open Sans"/>
              <a:sym typeface="Open Sans"/>
            </a:endParaRPr>
          </a:p>
          <a:p>
            <a:pPr marL="457200" lvl="0" indent="-304800" rtl="0">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Rewarded for frequent visits or Birthday Clubs</a:t>
            </a:r>
            <a:endParaRPr sz="1200">
              <a:solidFill>
                <a:srgbClr val="F9FCFF"/>
              </a:solidFill>
              <a:latin typeface="Open Sans"/>
              <a:ea typeface="Open Sans"/>
              <a:cs typeface="Open Sans"/>
              <a:sym typeface="Open Sans"/>
            </a:endParaRPr>
          </a:p>
          <a:p>
            <a:pPr marL="457200" lvl="0" indent="-304800" rtl="0">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Kept in the know on specials and events</a:t>
            </a:r>
            <a:br>
              <a:rPr lang="en" sz="1200">
                <a:solidFill>
                  <a:srgbClr val="F9FCFF"/>
                </a:solidFill>
                <a:latin typeface="Open Sans"/>
                <a:ea typeface="Open Sans"/>
                <a:cs typeface="Open Sans"/>
                <a:sym typeface="Open Sans"/>
              </a:rPr>
            </a:br>
            <a:r>
              <a:rPr lang="en" sz="1200">
                <a:solidFill>
                  <a:srgbClr val="F9FCFF"/>
                </a:solidFill>
                <a:latin typeface="Open Sans"/>
                <a:ea typeface="Open Sans"/>
                <a:cs typeface="Open Sans"/>
                <a:sym typeface="Open Sans"/>
              </a:rPr>
              <a:t/>
            </a:r>
            <a:br>
              <a:rPr lang="en" sz="1200">
                <a:solidFill>
                  <a:srgbClr val="F9FCFF"/>
                </a:solidFill>
                <a:latin typeface="Open Sans"/>
                <a:ea typeface="Open Sans"/>
                <a:cs typeface="Open Sans"/>
                <a:sym typeface="Open Sans"/>
              </a:rPr>
            </a:br>
            <a:endParaRPr sz="1200">
              <a:solidFill>
                <a:srgbClr val="F9FCFF"/>
              </a:solidFill>
              <a:latin typeface="Open Sans"/>
              <a:ea typeface="Open Sans"/>
              <a:cs typeface="Open Sans"/>
              <a:sym typeface="Open Sans"/>
            </a:endParaRPr>
          </a:p>
        </p:txBody>
      </p:sp>
      <p:sp>
        <p:nvSpPr>
          <p:cNvPr id="2132" name="Shape 2132"/>
          <p:cNvSpPr/>
          <p:nvPr/>
        </p:nvSpPr>
        <p:spPr>
          <a:xfrm>
            <a:off x="7752425" y="4615775"/>
            <a:ext cx="1374900" cy="4830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133" name="Shape 2133" descr="iphone.png"/>
          <p:cNvPicPr preferRelativeResize="0"/>
          <p:nvPr/>
        </p:nvPicPr>
        <p:blipFill rotWithShape="1">
          <a:blip r:embed="rId3">
            <a:alphaModFix/>
          </a:blip>
          <a:srcRect/>
          <a:stretch/>
        </p:blipFill>
        <p:spPr>
          <a:xfrm>
            <a:off x="6785725" y="688725"/>
            <a:ext cx="2358274" cy="4122650"/>
          </a:xfrm>
          <a:prstGeom prst="rect">
            <a:avLst/>
          </a:prstGeom>
          <a:noFill/>
          <a:ln>
            <a:noFill/>
          </a:ln>
        </p:spPr>
      </p:pic>
      <p:pic>
        <p:nvPicPr>
          <p:cNvPr id="2134" name="Shape 2134" descr="iphone.png"/>
          <p:cNvPicPr preferRelativeResize="0"/>
          <p:nvPr/>
        </p:nvPicPr>
        <p:blipFill rotWithShape="1">
          <a:blip r:embed="rId3">
            <a:alphaModFix/>
          </a:blip>
          <a:srcRect/>
          <a:stretch/>
        </p:blipFill>
        <p:spPr>
          <a:xfrm>
            <a:off x="4596150" y="593375"/>
            <a:ext cx="2358274" cy="4122650"/>
          </a:xfrm>
          <a:prstGeom prst="rect">
            <a:avLst/>
          </a:prstGeom>
          <a:noFill/>
          <a:ln>
            <a:noFill/>
          </a:ln>
        </p:spPr>
      </p:pic>
      <p:pic>
        <p:nvPicPr>
          <p:cNvPr id="2135" name="Shape 2135"/>
          <p:cNvPicPr preferRelativeResize="0"/>
          <p:nvPr/>
        </p:nvPicPr>
        <p:blipFill>
          <a:blip r:embed="rId4">
            <a:alphaModFix/>
          </a:blip>
          <a:stretch>
            <a:fillRect/>
          </a:stretch>
        </p:blipFill>
        <p:spPr>
          <a:xfrm>
            <a:off x="4938090" y="1065507"/>
            <a:ext cx="1591399" cy="2830598"/>
          </a:xfrm>
          <a:prstGeom prst="rect">
            <a:avLst/>
          </a:prstGeom>
          <a:noFill/>
          <a:ln>
            <a:noFill/>
          </a:ln>
        </p:spPr>
      </p:pic>
      <p:pic>
        <p:nvPicPr>
          <p:cNvPr id="2136" name="Shape 2136"/>
          <p:cNvPicPr preferRelativeResize="0"/>
          <p:nvPr/>
        </p:nvPicPr>
        <p:blipFill>
          <a:blip r:embed="rId5">
            <a:alphaModFix/>
          </a:blip>
          <a:stretch>
            <a:fillRect/>
          </a:stretch>
        </p:blipFill>
        <p:spPr>
          <a:xfrm>
            <a:off x="7138925" y="1065500"/>
            <a:ext cx="1591401" cy="2830581"/>
          </a:xfrm>
          <a:prstGeom prst="rect">
            <a:avLst/>
          </a:prstGeom>
          <a:noFill/>
          <a:ln>
            <a:noFill/>
          </a:ln>
        </p:spPr>
      </p:pic>
      <p:pic>
        <p:nvPicPr>
          <p:cNvPr id="2137" name="Shape 2137" descr="newsletter-animation.gif"/>
          <p:cNvPicPr preferRelativeResize="0"/>
          <p:nvPr/>
        </p:nvPicPr>
        <p:blipFill>
          <a:blip r:embed="rId6">
            <a:alphaModFix/>
          </a:blip>
          <a:stretch>
            <a:fillRect/>
          </a:stretch>
        </p:blipFill>
        <p:spPr>
          <a:xfrm>
            <a:off x="4910841" y="1065503"/>
            <a:ext cx="1645923" cy="2928105"/>
          </a:xfrm>
          <a:prstGeom prst="rect">
            <a:avLst/>
          </a:prstGeom>
          <a:noFill/>
          <a:ln>
            <a:noFill/>
          </a:ln>
        </p:spPr>
      </p:pic>
      <p:pic>
        <p:nvPicPr>
          <p:cNvPr id="2138" name="Shape 2138"/>
          <p:cNvPicPr preferRelativeResize="0"/>
          <p:nvPr/>
        </p:nvPicPr>
        <p:blipFill>
          <a:blip r:embed="rId7">
            <a:alphaModFix/>
          </a:blip>
          <a:stretch>
            <a:fillRect/>
          </a:stretch>
        </p:blipFill>
        <p:spPr>
          <a:xfrm>
            <a:off x="7138925" y="1065500"/>
            <a:ext cx="1645926" cy="29261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42"/>
        <p:cNvGrpSpPr/>
        <p:nvPr/>
      </p:nvGrpSpPr>
      <p:grpSpPr>
        <a:xfrm>
          <a:off x="0" y="0"/>
          <a:ext cx="0" cy="0"/>
          <a:chOff x="0" y="0"/>
          <a:chExt cx="0" cy="0"/>
        </a:xfrm>
      </p:grpSpPr>
      <p:pic>
        <p:nvPicPr>
          <p:cNvPr id="2143" name="Shape 2143" descr="iphone.png"/>
          <p:cNvPicPr preferRelativeResize="0"/>
          <p:nvPr/>
        </p:nvPicPr>
        <p:blipFill rotWithShape="1">
          <a:blip r:embed="rId3">
            <a:alphaModFix/>
          </a:blip>
          <a:srcRect/>
          <a:stretch/>
        </p:blipFill>
        <p:spPr>
          <a:xfrm>
            <a:off x="6676350" y="688725"/>
            <a:ext cx="2358274" cy="4122650"/>
          </a:xfrm>
          <a:prstGeom prst="rect">
            <a:avLst/>
          </a:prstGeom>
          <a:noFill/>
          <a:ln>
            <a:noFill/>
          </a:ln>
        </p:spPr>
      </p:pic>
      <p:pic>
        <p:nvPicPr>
          <p:cNvPr id="2144" name="Shape 2144" descr="iphone.png"/>
          <p:cNvPicPr preferRelativeResize="0"/>
          <p:nvPr/>
        </p:nvPicPr>
        <p:blipFill rotWithShape="1">
          <a:blip r:embed="rId3">
            <a:alphaModFix/>
          </a:blip>
          <a:srcRect/>
          <a:stretch/>
        </p:blipFill>
        <p:spPr>
          <a:xfrm>
            <a:off x="4470475" y="688725"/>
            <a:ext cx="2358274" cy="4122650"/>
          </a:xfrm>
          <a:prstGeom prst="rect">
            <a:avLst/>
          </a:prstGeom>
          <a:noFill/>
          <a:ln>
            <a:noFill/>
          </a:ln>
        </p:spPr>
      </p:pic>
      <p:sp>
        <p:nvSpPr>
          <p:cNvPr id="2145" name="Shape 2145"/>
          <p:cNvSpPr txBox="1">
            <a:spLocks noGrp="1"/>
          </p:cNvSpPr>
          <p:nvPr>
            <p:ph type="title"/>
          </p:nvPr>
        </p:nvSpPr>
        <p:spPr>
          <a:xfrm>
            <a:off x="277400" y="325125"/>
            <a:ext cx="3633000" cy="1122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Specials, Offers, Promotions </a:t>
            </a:r>
            <a:endParaRPr/>
          </a:p>
        </p:txBody>
      </p:sp>
      <p:sp>
        <p:nvSpPr>
          <p:cNvPr id="2146" name="Shape 2146"/>
          <p:cNvSpPr txBox="1">
            <a:spLocks noGrp="1"/>
          </p:cNvSpPr>
          <p:nvPr>
            <p:ph type="body" idx="1"/>
          </p:nvPr>
        </p:nvSpPr>
        <p:spPr>
          <a:xfrm>
            <a:off x="277400" y="1383975"/>
            <a:ext cx="3633000" cy="32781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b="1"/>
              <a:t>Value to the business</a:t>
            </a:r>
            <a:endParaRPr b="1"/>
          </a:p>
          <a:p>
            <a:pPr marL="457200" lvl="0" indent="-304800" rtl="0">
              <a:spcBef>
                <a:spcPts val="1600"/>
              </a:spcBef>
              <a:spcAft>
                <a:spcPts val="0"/>
              </a:spcAft>
              <a:buClr>
                <a:schemeClr val="dk2"/>
              </a:buClr>
              <a:buSzPts val="1200"/>
              <a:buChar char="●"/>
            </a:pPr>
            <a:r>
              <a:rPr lang="en">
                <a:solidFill>
                  <a:schemeClr val="dk2"/>
                </a:solidFill>
              </a:rPr>
              <a:t>Do not risk spamming your clients </a:t>
            </a:r>
            <a:endParaRPr>
              <a:solidFill>
                <a:schemeClr val="dk2"/>
              </a:solidFill>
            </a:endParaRPr>
          </a:p>
          <a:p>
            <a:pPr marL="457200" lvl="0" indent="-304800" rtl="0">
              <a:spcBef>
                <a:spcPts val="0"/>
              </a:spcBef>
              <a:spcAft>
                <a:spcPts val="0"/>
              </a:spcAft>
              <a:buClr>
                <a:schemeClr val="dk2"/>
              </a:buClr>
              <a:buSzPts val="1200"/>
              <a:buChar char="●"/>
            </a:pPr>
            <a:r>
              <a:rPr lang="en">
                <a:solidFill>
                  <a:schemeClr val="dk2"/>
                </a:solidFill>
              </a:rPr>
              <a:t>Frequent post begin to get less meaning</a:t>
            </a:r>
            <a:endParaRPr>
              <a:solidFill>
                <a:schemeClr val="dk2"/>
              </a:solidFill>
            </a:endParaRPr>
          </a:p>
          <a:p>
            <a:pPr marL="457200" lvl="0" indent="-304800" rtl="0">
              <a:spcBef>
                <a:spcPts val="0"/>
              </a:spcBef>
              <a:spcAft>
                <a:spcPts val="0"/>
              </a:spcAft>
              <a:buClr>
                <a:schemeClr val="dk2"/>
              </a:buClr>
              <a:buSzPts val="1200"/>
              <a:buChar char="●"/>
            </a:pPr>
            <a:r>
              <a:rPr lang="en">
                <a:solidFill>
                  <a:schemeClr val="dk2"/>
                </a:solidFill>
              </a:rPr>
              <a:t>Coming back Weekly or Monthly and stimulating interest or becoming a regular is the key. Maybe even a contest with more incentives</a:t>
            </a:r>
            <a:endParaRPr>
              <a:solidFill>
                <a:schemeClr val="dk2"/>
              </a:solidFill>
            </a:endParaRPr>
          </a:p>
          <a:p>
            <a:pPr marL="457200" lvl="0" indent="-304800" rtl="0">
              <a:spcBef>
                <a:spcPts val="0"/>
              </a:spcBef>
              <a:spcAft>
                <a:spcPts val="0"/>
              </a:spcAft>
              <a:buClr>
                <a:schemeClr val="dk2"/>
              </a:buClr>
              <a:buSzPts val="1200"/>
              <a:buChar char="●"/>
            </a:pPr>
            <a:r>
              <a:rPr lang="en" b="1">
                <a:solidFill>
                  <a:schemeClr val="dk2"/>
                </a:solidFill>
              </a:rPr>
              <a:t>YOU avoid THE RISK OF UNINSTALL </a:t>
            </a:r>
            <a:endParaRPr b="1">
              <a:solidFill>
                <a:schemeClr val="dk2"/>
              </a:solidFill>
            </a:endParaRPr>
          </a:p>
          <a:p>
            <a:pPr marL="457200" lvl="0" indent="-304800" rtl="0">
              <a:spcBef>
                <a:spcPts val="0"/>
              </a:spcBef>
              <a:spcAft>
                <a:spcPts val="0"/>
              </a:spcAft>
              <a:buClr>
                <a:schemeClr val="dk2"/>
              </a:buClr>
              <a:buSzPts val="1200"/>
              <a:buChar char="●"/>
            </a:pPr>
            <a:r>
              <a:rPr lang="en">
                <a:solidFill>
                  <a:schemeClr val="dk2"/>
                </a:solidFill>
              </a:rPr>
              <a:t>No feeling intrusiveness when sending impersonal messages or generic  notifications</a:t>
            </a:r>
            <a:endParaRPr>
              <a:solidFill>
                <a:schemeClr val="dk2"/>
              </a:solidFill>
            </a:endParaRPr>
          </a:p>
          <a:p>
            <a:pPr marL="0" lvl="0" indent="0" rtl="0">
              <a:spcBef>
                <a:spcPts val="1600"/>
              </a:spcBef>
              <a:spcAft>
                <a:spcPts val="0"/>
              </a:spcAft>
              <a:buNone/>
            </a:pPr>
            <a:r>
              <a:rPr lang="en" b="1"/>
              <a:t>Value to the consumer</a:t>
            </a:r>
            <a:endParaRPr b="1"/>
          </a:p>
          <a:p>
            <a:pPr marL="457200" lvl="0" indent="-304800" rtl="0">
              <a:spcBef>
                <a:spcPts val="1600"/>
              </a:spcBef>
              <a:spcAft>
                <a:spcPts val="0"/>
              </a:spcAft>
              <a:buSzPts val="1200"/>
              <a:buChar char="●"/>
            </a:pPr>
            <a:r>
              <a:rPr lang="en"/>
              <a:t>A place to find all promos and special offers for future purchases </a:t>
            </a:r>
            <a:br>
              <a:rPr lang="en"/>
            </a:br>
            <a:r>
              <a:rPr lang="en"/>
              <a:t/>
            </a:r>
            <a:br>
              <a:rPr lang="en"/>
            </a:br>
            <a:endParaRPr/>
          </a:p>
          <a:p>
            <a:pPr marL="0" lvl="0" indent="0" rtl="0">
              <a:spcBef>
                <a:spcPts val="1600"/>
              </a:spcBef>
              <a:spcAft>
                <a:spcPts val="1600"/>
              </a:spcAft>
              <a:buNone/>
            </a:pPr>
            <a:endParaRPr/>
          </a:p>
        </p:txBody>
      </p:sp>
      <p:pic>
        <p:nvPicPr>
          <p:cNvPr id="2147" name="Shape 2147" descr="Screen Shot 2017-10-05 at 11.24.32 AM.png"/>
          <p:cNvPicPr preferRelativeResize="0"/>
          <p:nvPr/>
        </p:nvPicPr>
        <p:blipFill>
          <a:blip r:embed="rId4">
            <a:alphaModFix/>
          </a:blip>
          <a:stretch>
            <a:fillRect/>
          </a:stretch>
        </p:blipFill>
        <p:spPr>
          <a:xfrm>
            <a:off x="7017075" y="1029775"/>
            <a:ext cx="1658125" cy="2964974"/>
          </a:xfrm>
          <a:prstGeom prst="rect">
            <a:avLst/>
          </a:prstGeom>
          <a:noFill/>
          <a:ln>
            <a:noFill/>
          </a:ln>
        </p:spPr>
      </p:pic>
      <p:pic>
        <p:nvPicPr>
          <p:cNvPr id="2148" name="Shape 2148" descr="Screen Shot 2017-10-05 at 11.26.57 AM.png"/>
          <p:cNvPicPr preferRelativeResize="0"/>
          <p:nvPr/>
        </p:nvPicPr>
        <p:blipFill>
          <a:blip r:embed="rId5">
            <a:alphaModFix/>
          </a:blip>
          <a:stretch>
            <a:fillRect/>
          </a:stretch>
        </p:blipFill>
        <p:spPr>
          <a:xfrm>
            <a:off x="4775580" y="1029030"/>
            <a:ext cx="1658125" cy="2966459"/>
          </a:xfrm>
          <a:prstGeom prst="rect">
            <a:avLst/>
          </a:prstGeom>
          <a:noFill/>
          <a:ln>
            <a:noFill/>
          </a:ln>
        </p:spPr>
      </p:pic>
      <p:cxnSp>
        <p:nvCxnSpPr>
          <p:cNvPr id="2149" name="Shape 2149"/>
          <p:cNvCxnSpPr/>
          <p:nvPr/>
        </p:nvCxnSpPr>
        <p:spPr>
          <a:xfrm>
            <a:off x="4531625" y="1768650"/>
            <a:ext cx="344100" cy="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53"/>
        <p:cNvGrpSpPr/>
        <p:nvPr/>
      </p:nvGrpSpPr>
      <p:grpSpPr>
        <a:xfrm>
          <a:off x="0" y="0"/>
          <a:ext cx="0" cy="0"/>
          <a:chOff x="0" y="0"/>
          <a:chExt cx="0" cy="0"/>
        </a:xfrm>
      </p:grpSpPr>
      <p:pic>
        <p:nvPicPr>
          <p:cNvPr id="2154" name="Shape 2154" descr="iphone.png"/>
          <p:cNvPicPr preferRelativeResize="0"/>
          <p:nvPr/>
        </p:nvPicPr>
        <p:blipFill rotWithShape="1">
          <a:blip r:embed="rId3">
            <a:alphaModFix/>
          </a:blip>
          <a:srcRect/>
          <a:stretch/>
        </p:blipFill>
        <p:spPr>
          <a:xfrm>
            <a:off x="6676350" y="688725"/>
            <a:ext cx="2358274" cy="4122650"/>
          </a:xfrm>
          <a:prstGeom prst="rect">
            <a:avLst/>
          </a:prstGeom>
          <a:noFill/>
          <a:ln>
            <a:noFill/>
          </a:ln>
        </p:spPr>
      </p:pic>
      <p:pic>
        <p:nvPicPr>
          <p:cNvPr id="2155" name="Shape 2155" descr="iphone.png"/>
          <p:cNvPicPr preferRelativeResize="0"/>
          <p:nvPr/>
        </p:nvPicPr>
        <p:blipFill rotWithShape="1">
          <a:blip r:embed="rId3">
            <a:alphaModFix/>
          </a:blip>
          <a:srcRect/>
          <a:stretch/>
        </p:blipFill>
        <p:spPr>
          <a:xfrm>
            <a:off x="4470475" y="688725"/>
            <a:ext cx="2358274" cy="4122650"/>
          </a:xfrm>
          <a:prstGeom prst="rect">
            <a:avLst/>
          </a:prstGeom>
          <a:noFill/>
          <a:ln>
            <a:noFill/>
          </a:ln>
        </p:spPr>
      </p:pic>
      <p:sp>
        <p:nvSpPr>
          <p:cNvPr id="2156" name="Shape 2156"/>
          <p:cNvSpPr txBox="1">
            <a:spLocks noGrp="1"/>
          </p:cNvSpPr>
          <p:nvPr>
            <p:ph type="title"/>
          </p:nvPr>
        </p:nvSpPr>
        <p:spPr>
          <a:xfrm>
            <a:off x="277400" y="500975"/>
            <a:ext cx="3633000" cy="1122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Loyalty &amp; Rewards </a:t>
            </a:r>
            <a:endParaRPr/>
          </a:p>
          <a:p>
            <a:pPr marL="0" lvl="0" indent="0" rtl="0">
              <a:spcBef>
                <a:spcPts val="0"/>
              </a:spcBef>
              <a:spcAft>
                <a:spcPts val="0"/>
              </a:spcAft>
              <a:buNone/>
            </a:pPr>
            <a:endParaRPr/>
          </a:p>
        </p:txBody>
      </p:sp>
      <p:sp>
        <p:nvSpPr>
          <p:cNvPr id="2157" name="Shape 2157"/>
          <p:cNvSpPr txBox="1">
            <a:spLocks noGrp="1"/>
          </p:cNvSpPr>
          <p:nvPr>
            <p:ph type="body" idx="1"/>
          </p:nvPr>
        </p:nvSpPr>
        <p:spPr>
          <a:xfrm>
            <a:off x="277400" y="1864750"/>
            <a:ext cx="3633000" cy="30693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Char char="●"/>
            </a:pPr>
            <a:r>
              <a:rPr lang="en"/>
              <a:t>Reward your loyal customers for visiting your business</a:t>
            </a:r>
            <a:endParaRPr/>
          </a:p>
          <a:p>
            <a:pPr marL="457200" lvl="0" indent="-304800" rtl="0">
              <a:spcBef>
                <a:spcPts val="0"/>
              </a:spcBef>
              <a:spcAft>
                <a:spcPts val="0"/>
              </a:spcAft>
              <a:buSzPts val="1200"/>
              <a:buChar char="●"/>
            </a:pPr>
            <a:r>
              <a:rPr lang="en"/>
              <a:t>Incentivize repeat business via your new rewards system</a:t>
            </a:r>
            <a:endParaRPr/>
          </a:p>
          <a:p>
            <a:pPr marL="457200" lvl="0" indent="-304800" rtl="0">
              <a:spcBef>
                <a:spcPts val="0"/>
              </a:spcBef>
              <a:spcAft>
                <a:spcPts val="0"/>
              </a:spcAft>
              <a:buSzPts val="1200"/>
              <a:buChar char="●"/>
            </a:pPr>
            <a:r>
              <a:rPr lang="en"/>
              <a:t>Increase app engagement and interaction with you customers </a:t>
            </a:r>
            <a:endParaRPr/>
          </a:p>
        </p:txBody>
      </p:sp>
      <p:pic>
        <p:nvPicPr>
          <p:cNvPr id="2158" name="Shape 2158" descr="Screen Shot 2017-09-28 at 4.04.29 PM.png"/>
          <p:cNvPicPr preferRelativeResize="0"/>
          <p:nvPr/>
        </p:nvPicPr>
        <p:blipFill>
          <a:blip r:embed="rId4">
            <a:alphaModFix/>
          </a:blip>
          <a:stretch>
            <a:fillRect/>
          </a:stretch>
        </p:blipFill>
        <p:spPr>
          <a:xfrm>
            <a:off x="7037350" y="1027838"/>
            <a:ext cx="1625025" cy="2929275"/>
          </a:xfrm>
          <a:prstGeom prst="rect">
            <a:avLst/>
          </a:prstGeom>
          <a:noFill/>
          <a:ln>
            <a:noFill/>
          </a:ln>
        </p:spPr>
      </p:pic>
      <p:pic>
        <p:nvPicPr>
          <p:cNvPr id="2159" name="Shape 2159" descr="Screen Shot 2017-09-29 at 11.23.08 AM.png"/>
          <p:cNvPicPr preferRelativeResize="0"/>
          <p:nvPr/>
        </p:nvPicPr>
        <p:blipFill>
          <a:blip r:embed="rId5">
            <a:alphaModFix/>
          </a:blip>
          <a:stretch>
            <a:fillRect/>
          </a:stretch>
        </p:blipFill>
        <p:spPr>
          <a:xfrm>
            <a:off x="4825975" y="1065525"/>
            <a:ext cx="1592507" cy="2853925"/>
          </a:xfrm>
          <a:prstGeom prst="rect">
            <a:avLst/>
          </a:prstGeom>
          <a:noFill/>
          <a:ln>
            <a:noFill/>
          </a:ln>
        </p:spPr>
      </p:pic>
      <p:pic>
        <p:nvPicPr>
          <p:cNvPr id="2160" name="Shape 2160"/>
          <p:cNvPicPr preferRelativeResize="0"/>
          <p:nvPr/>
        </p:nvPicPr>
        <p:blipFill>
          <a:blip r:embed="rId6">
            <a:alphaModFix/>
          </a:blip>
          <a:stretch>
            <a:fillRect/>
          </a:stretch>
        </p:blipFill>
        <p:spPr>
          <a:xfrm>
            <a:off x="4809713" y="1065522"/>
            <a:ext cx="1625025" cy="2890478"/>
          </a:xfrm>
          <a:prstGeom prst="rect">
            <a:avLst/>
          </a:prstGeom>
          <a:noFill/>
          <a:ln>
            <a:noFill/>
          </a:ln>
        </p:spPr>
      </p:pic>
      <p:pic>
        <p:nvPicPr>
          <p:cNvPr id="2161" name="Shape 2161"/>
          <p:cNvPicPr preferRelativeResize="0"/>
          <p:nvPr/>
        </p:nvPicPr>
        <p:blipFill>
          <a:blip r:embed="rId7">
            <a:alphaModFix/>
          </a:blip>
          <a:stretch>
            <a:fillRect/>
          </a:stretch>
        </p:blipFill>
        <p:spPr>
          <a:xfrm>
            <a:off x="7026775" y="1028488"/>
            <a:ext cx="1646175" cy="292800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65"/>
        <p:cNvGrpSpPr/>
        <p:nvPr/>
      </p:nvGrpSpPr>
      <p:grpSpPr>
        <a:xfrm>
          <a:off x="0" y="0"/>
          <a:ext cx="0" cy="0"/>
          <a:chOff x="0" y="0"/>
          <a:chExt cx="0" cy="0"/>
        </a:xfrm>
      </p:grpSpPr>
      <p:grpSp>
        <p:nvGrpSpPr>
          <p:cNvPr id="2166" name="Shape 2166"/>
          <p:cNvGrpSpPr/>
          <p:nvPr/>
        </p:nvGrpSpPr>
        <p:grpSpPr>
          <a:xfrm>
            <a:off x="696664" y="839833"/>
            <a:ext cx="1688802" cy="3552784"/>
            <a:chOff x="6952171" y="556136"/>
            <a:chExt cx="1863608" cy="3921828"/>
          </a:xfrm>
        </p:grpSpPr>
        <p:sp>
          <p:nvSpPr>
            <p:cNvPr id="2167" name="Shape 2167"/>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34300" tIns="34300" rIns="34300" bIns="34300" anchor="ctr" anchorCtr="0">
              <a:noAutofit/>
            </a:bodyPr>
            <a:lstStyle/>
            <a:p>
              <a:pPr marL="0" lvl="0" indent="0">
                <a:spcBef>
                  <a:spcPts val="0"/>
                </a:spcBef>
                <a:spcAft>
                  <a:spcPts val="0"/>
                </a:spcAft>
                <a:buNone/>
              </a:pPr>
              <a:endParaRPr/>
            </a:p>
          </p:txBody>
        </p:sp>
        <p:sp>
          <p:nvSpPr>
            <p:cNvPr id="2168" name="Shape 2168"/>
            <p:cNvSpPr/>
            <p:nvPr/>
          </p:nvSpPr>
          <p:spPr>
            <a:xfrm>
              <a:off x="7089125" y="1121950"/>
              <a:ext cx="1589700" cy="28119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endParaRPr sz="400">
                <a:solidFill>
                  <a:srgbClr val="FFFFFF"/>
                </a:solidFill>
                <a:latin typeface="Varela"/>
                <a:ea typeface="Varela"/>
                <a:cs typeface="Varela"/>
                <a:sym typeface="Varela"/>
              </a:endParaRPr>
            </a:p>
          </p:txBody>
        </p:sp>
      </p:grpSp>
      <p:sp>
        <p:nvSpPr>
          <p:cNvPr id="2169" name="Shape 2169"/>
          <p:cNvSpPr txBox="1"/>
          <p:nvPr/>
        </p:nvSpPr>
        <p:spPr>
          <a:xfrm>
            <a:off x="171495" y="145781"/>
            <a:ext cx="7242000" cy="602100"/>
          </a:xfrm>
          <a:prstGeom prst="rect">
            <a:avLst/>
          </a:prstGeom>
          <a:noFill/>
          <a:ln>
            <a:noFill/>
          </a:ln>
        </p:spPr>
        <p:txBody>
          <a:bodyPr spcFirstLastPara="1" wrap="square" lIns="34300" tIns="34300" rIns="34300" bIns="34300" anchor="b" anchorCtr="0">
            <a:noAutofit/>
          </a:bodyPr>
          <a:lstStyle/>
          <a:p>
            <a:pPr marL="0" lvl="0" indent="0" rtl="0">
              <a:spcBef>
                <a:spcPts val="0"/>
              </a:spcBef>
              <a:spcAft>
                <a:spcPts val="0"/>
              </a:spcAft>
              <a:buNone/>
            </a:pPr>
            <a:r>
              <a:rPr lang="en" sz="3600">
                <a:solidFill>
                  <a:srgbClr val="3A525F"/>
                </a:solidFill>
                <a:latin typeface="Open Sans Light"/>
                <a:ea typeface="Open Sans Light"/>
                <a:cs typeface="Open Sans Light"/>
                <a:sym typeface="Open Sans Light"/>
              </a:rPr>
              <a:t>Loyalty &amp; Rewards </a:t>
            </a:r>
            <a:endParaRPr sz="2700" b="1">
              <a:solidFill>
                <a:schemeClr val="accent1"/>
              </a:solidFill>
              <a:latin typeface="Oswald"/>
              <a:ea typeface="Oswald"/>
              <a:cs typeface="Oswald"/>
              <a:sym typeface="Oswald"/>
            </a:endParaRPr>
          </a:p>
        </p:txBody>
      </p:sp>
      <p:grpSp>
        <p:nvGrpSpPr>
          <p:cNvPr id="2170" name="Shape 2170"/>
          <p:cNvGrpSpPr/>
          <p:nvPr/>
        </p:nvGrpSpPr>
        <p:grpSpPr>
          <a:xfrm>
            <a:off x="2663498" y="839833"/>
            <a:ext cx="1688802" cy="3552784"/>
            <a:chOff x="6952171" y="556136"/>
            <a:chExt cx="1863608" cy="3921828"/>
          </a:xfrm>
        </p:grpSpPr>
        <p:sp>
          <p:nvSpPr>
            <p:cNvPr id="2171" name="Shape 2171"/>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34300" tIns="34300" rIns="34300" bIns="34300" anchor="ctr" anchorCtr="0">
              <a:noAutofit/>
            </a:bodyPr>
            <a:lstStyle/>
            <a:p>
              <a:pPr marL="0" lvl="0" indent="0">
                <a:spcBef>
                  <a:spcPts val="0"/>
                </a:spcBef>
                <a:spcAft>
                  <a:spcPts val="0"/>
                </a:spcAft>
                <a:buNone/>
              </a:pPr>
              <a:endParaRPr/>
            </a:p>
          </p:txBody>
        </p:sp>
        <p:sp>
          <p:nvSpPr>
            <p:cNvPr id="2172" name="Shape 2172"/>
            <p:cNvSpPr/>
            <p:nvPr/>
          </p:nvSpPr>
          <p:spPr>
            <a:xfrm>
              <a:off x="7089125" y="1121950"/>
              <a:ext cx="1589700" cy="28119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endParaRPr sz="400">
                <a:solidFill>
                  <a:srgbClr val="FFFFFF"/>
                </a:solidFill>
                <a:latin typeface="Varela"/>
                <a:ea typeface="Varela"/>
                <a:cs typeface="Varela"/>
                <a:sym typeface="Varela"/>
              </a:endParaRPr>
            </a:p>
          </p:txBody>
        </p:sp>
      </p:grpSp>
      <p:grpSp>
        <p:nvGrpSpPr>
          <p:cNvPr id="2173" name="Shape 2173"/>
          <p:cNvGrpSpPr/>
          <p:nvPr/>
        </p:nvGrpSpPr>
        <p:grpSpPr>
          <a:xfrm>
            <a:off x="4628849" y="839833"/>
            <a:ext cx="1688802" cy="3552784"/>
            <a:chOff x="6952171" y="556136"/>
            <a:chExt cx="1863608" cy="3921828"/>
          </a:xfrm>
        </p:grpSpPr>
        <p:sp>
          <p:nvSpPr>
            <p:cNvPr id="2174" name="Shape 2174"/>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34300" tIns="34300" rIns="34300" bIns="34300" anchor="ctr" anchorCtr="0">
              <a:noAutofit/>
            </a:bodyPr>
            <a:lstStyle/>
            <a:p>
              <a:pPr marL="0" lvl="0" indent="0">
                <a:spcBef>
                  <a:spcPts val="0"/>
                </a:spcBef>
                <a:spcAft>
                  <a:spcPts val="0"/>
                </a:spcAft>
                <a:buNone/>
              </a:pPr>
              <a:endParaRPr/>
            </a:p>
          </p:txBody>
        </p:sp>
        <p:sp>
          <p:nvSpPr>
            <p:cNvPr id="2175" name="Shape 2175"/>
            <p:cNvSpPr/>
            <p:nvPr/>
          </p:nvSpPr>
          <p:spPr>
            <a:xfrm>
              <a:off x="7089125" y="1121950"/>
              <a:ext cx="1589700" cy="28119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endParaRPr sz="400">
                <a:solidFill>
                  <a:srgbClr val="FFFFFF"/>
                </a:solidFill>
                <a:latin typeface="Varela"/>
                <a:ea typeface="Varela"/>
                <a:cs typeface="Varela"/>
                <a:sym typeface="Varela"/>
              </a:endParaRPr>
            </a:p>
          </p:txBody>
        </p:sp>
      </p:grpSp>
      <p:grpSp>
        <p:nvGrpSpPr>
          <p:cNvPr id="2176" name="Shape 2176"/>
          <p:cNvGrpSpPr/>
          <p:nvPr/>
        </p:nvGrpSpPr>
        <p:grpSpPr>
          <a:xfrm>
            <a:off x="6594211" y="839833"/>
            <a:ext cx="1688802" cy="3552784"/>
            <a:chOff x="6952171" y="556136"/>
            <a:chExt cx="1863608" cy="3921828"/>
          </a:xfrm>
        </p:grpSpPr>
        <p:sp>
          <p:nvSpPr>
            <p:cNvPr id="2177" name="Shape 2177"/>
            <p:cNvSpPr/>
            <p:nvPr/>
          </p:nvSpPr>
          <p:spPr>
            <a:xfrm>
              <a:off x="6952171" y="556136"/>
              <a:ext cx="1863608" cy="3921828"/>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000000">
                <a:alpha val="54619"/>
              </a:srgbClr>
            </a:solidFill>
            <a:ln w="19050" cap="flat" cmpd="sng">
              <a:solidFill>
                <a:srgbClr val="FFFFFF"/>
              </a:solidFill>
              <a:prstDash val="solid"/>
              <a:round/>
              <a:headEnd type="none" w="sm" len="sm"/>
              <a:tailEnd type="none" w="sm" len="sm"/>
            </a:ln>
          </p:spPr>
          <p:txBody>
            <a:bodyPr spcFirstLastPara="1" wrap="square" lIns="34300" tIns="34300" rIns="34300" bIns="34300" anchor="ctr" anchorCtr="0">
              <a:noAutofit/>
            </a:bodyPr>
            <a:lstStyle/>
            <a:p>
              <a:pPr marL="0" lvl="0" indent="0">
                <a:spcBef>
                  <a:spcPts val="0"/>
                </a:spcBef>
                <a:spcAft>
                  <a:spcPts val="0"/>
                </a:spcAft>
                <a:buNone/>
              </a:pPr>
              <a:endParaRPr/>
            </a:p>
          </p:txBody>
        </p:sp>
        <p:sp>
          <p:nvSpPr>
            <p:cNvPr id="2178" name="Shape 2178"/>
            <p:cNvSpPr/>
            <p:nvPr/>
          </p:nvSpPr>
          <p:spPr>
            <a:xfrm>
              <a:off x="7089125" y="1121950"/>
              <a:ext cx="1589700" cy="28119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endParaRPr sz="400">
                <a:solidFill>
                  <a:srgbClr val="FFFFFF"/>
                </a:solidFill>
                <a:latin typeface="Varela"/>
                <a:ea typeface="Varela"/>
                <a:cs typeface="Varela"/>
                <a:sym typeface="Varela"/>
              </a:endParaRPr>
            </a:p>
          </p:txBody>
        </p:sp>
      </p:grpSp>
      <p:pic>
        <p:nvPicPr>
          <p:cNvPr id="2179" name="Shape 2179"/>
          <p:cNvPicPr preferRelativeResize="0"/>
          <p:nvPr/>
        </p:nvPicPr>
        <p:blipFill>
          <a:blip r:embed="rId3">
            <a:alphaModFix/>
          </a:blip>
          <a:stretch>
            <a:fillRect/>
          </a:stretch>
        </p:blipFill>
        <p:spPr>
          <a:xfrm>
            <a:off x="792080" y="1334121"/>
            <a:ext cx="1496901" cy="2662531"/>
          </a:xfrm>
          <a:prstGeom prst="rect">
            <a:avLst/>
          </a:prstGeom>
          <a:noFill/>
          <a:ln>
            <a:noFill/>
          </a:ln>
        </p:spPr>
      </p:pic>
      <p:pic>
        <p:nvPicPr>
          <p:cNvPr id="2180" name="Shape 2180"/>
          <p:cNvPicPr preferRelativeResize="0"/>
          <p:nvPr/>
        </p:nvPicPr>
        <p:blipFill>
          <a:blip r:embed="rId4">
            <a:alphaModFix/>
          </a:blip>
          <a:stretch>
            <a:fillRect/>
          </a:stretch>
        </p:blipFill>
        <p:spPr>
          <a:xfrm>
            <a:off x="2758722" y="1334121"/>
            <a:ext cx="1496901" cy="2662471"/>
          </a:xfrm>
          <a:prstGeom prst="rect">
            <a:avLst/>
          </a:prstGeom>
          <a:noFill/>
          <a:ln>
            <a:noFill/>
          </a:ln>
        </p:spPr>
      </p:pic>
      <p:pic>
        <p:nvPicPr>
          <p:cNvPr id="2181" name="Shape 2181"/>
          <p:cNvPicPr preferRelativeResize="0"/>
          <p:nvPr/>
        </p:nvPicPr>
        <p:blipFill>
          <a:blip r:embed="rId5">
            <a:alphaModFix/>
          </a:blip>
          <a:stretch>
            <a:fillRect/>
          </a:stretch>
        </p:blipFill>
        <p:spPr>
          <a:xfrm>
            <a:off x="4724264" y="1334121"/>
            <a:ext cx="1496901" cy="2662491"/>
          </a:xfrm>
          <a:prstGeom prst="rect">
            <a:avLst/>
          </a:prstGeom>
          <a:noFill/>
          <a:ln>
            <a:noFill/>
          </a:ln>
        </p:spPr>
      </p:pic>
      <p:pic>
        <p:nvPicPr>
          <p:cNvPr id="2182" name="Shape 2182" descr="IMG_6631.PNG"/>
          <p:cNvPicPr preferRelativeResize="0"/>
          <p:nvPr/>
        </p:nvPicPr>
        <p:blipFill>
          <a:blip r:embed="rId6">
            <a:alphaModFix/>
          </a:blip>
          <a:stretch>
            <a:fillRect/>
          </a:stretch>
        </p:blipFill>
        <p:spPr>
          <a:xfrm>
            <a:off x="6690356" y="1334121"/>
            <a:ext cx="1496901" cy="266250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86"/>
        <p:cNvGrpSpPr/>
        <p:nvPr/>
      </p:nvGrpSpPr>
      <p:grpSpPr>
        <a:xfrm>
          <a:off x="0" y="0"/>
          <a:ext cx="0" cy="0"/>
          <a:chOff x="0" y="0"/>
          <a:chExt cx="0" cy="0"/>
        </a:xfrm>
      </p:grpSpPr>
      <p:sp>
        <p:nvSpPr>
          <p:cNvPr id="2187" name="Shape 2187"/>
          <p:cNvSpPr txBox="1"/>
          <p:nvPr/>
        </p:nvSpPr>
        <p:spPr>
          <a:xfrm>
            <a:off x="201200" y="216700"/>
            <a:ext cx="3827400" cy="21354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 sz="3600">
                <a:solidFill>
                  <a:srgbClr val="3A525F"/>
                </a:solidFill>
                <a:latin typeface="Open Sans Light"/>
                <a:ea typeface="Open Sans Light"/>
                <a:cs typeface="Open Sans Light"/>
                <a:sym typeface="Open Sans Light"/>
              </a:rPr>
              <a:t>Why Reviews Are Important</a:t>
            </a:r>
            <a:br>
              <a:rPr lang="en" sz="3600">
                <a:solidFill>
                  <a:srgbClr val="3A525F"/>
                </a:solidFill>
                <a:latin typeface="Open Sans Light"/>
                <a:ea typeface="Open Sans Light"/>
                <a:cs typeface="Open Sans Light"/>
                <a:sym typeface="Open Sans Light"/>
              </a:rPr>
            </a:br>
            <a:r>
              <a:rPr lang="en" sz="1500">
                <a:solidFill>
                  <a:srgbClr val="6F7070"/>
                </a:solidFill>
                <a:latin typeface="Open Sans"/>
                <a:ea typeface="Open Sans"/>
                <a:cs typeface="Open Sans"/>
                <a:sym typeface="Open Sans"/>
              </a:rPr>
              <a:t>High ratings help you get noticed by prospective customers</a:t>
            </a:r>
            <a:endParaRPr sz="3600">
              <a:solidFill>
                <a:srgbClr val="3A525F"/>
              </a:solidFill>
              <a:latin typeface="Open Sans Light"/>
              <a:ea typeface="Open Sans Light"/>
              <a:cs typeface="Open Sans Light"/>
              <a:sym typeface="Open Sans Light"/>
            </a:endParaRPr>
          </a:p>
        </p:txBody>
      </p:sp>
      <p:sp>
        <p:nvSpPr>
          <p:cNvPr id="2188" name="Shape 2188"/>
          <p:cNvSpPr txBox="1"/>
          <p:nvPr/>
        </p:nvSpPr>
        <p:spPr>
          <a:xfrm>
            <a:off x="277400" y="2453100"/>
            <a:ext cx="3751200" cy="2423400"/>
          </a:xfrm>
          <a:prstGeom prst="rect">
            <a:avLst/>
          </a:prstGeom>
          <a:noFill/>
          <a:ln>
            <a:noFill/>
          </a:ln>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rgbClr val="6F7070"/>
              </a:buClr>
              <a:buSzPts val="1200"/>
              <a:buFont typeface="Open Sans"/>
              <a:buChar char="●"/>
            </a:pPr>
            <a:r>
              <a:rPr lang="en" sz="1200">
                <a:solidFill>
                  <a:srgbClr val="6F7070"/>
                </a:solidFill>
                <a:latin typeface="Open Sans"/>
                <a:ea typeface="Open Sans"/>
                <a:cs typeface="Open Sans"/>
                <a:sym typeface="Open Sans"/>
              </a:rPr>
              <a:t>Most new customers read customer reviews before visiting a business</a:t>
            </a:r>
            <a:br>
              <a:rPr lang="en" sz="1200">
                <a:solidFill>
                  <a:srgbClr val="6F7070"/>
                </a:solidFill>
                <a:latin typeface="Open Sans"/>
                <a:ea typeface="Open Sans"/>
                <a:cs typeface="Open Sans"/>
                <a:sym typeface="Open Sans"/>
              </a:rPr>
            </a:br>
            <a:endParaRPr sz="1200">
              <a:solidFill>
                <a:srgbClr val="6F7070"/>
              </a:solidFill>
              <a:latin typeface="Open Sans"/>
              <a:ea typeface="Open Sans"/>
              <a:cs typeface="Open Sans"/>
              <a:sym typeface="Open Sans"/>
            </a:endParaRPr>
          </a:p>
          <a:p>
            <a:pPr marL="457200" lvl="0" indent="-304800" rtl="0">
              <a:lnSpc>
                <a:spcPct val="115000"/>
              </a:lnSpc>
              <a:spcBef>
                <a:spcPts val="1600"/>
              </a:spcBef>
              <a:spcAft>
                <a:spcPts val="0"/>
              </a:spcAft>
              <a:buClr>
                <a:srgbClr val="6F7070"/>
              </a:buClr>
              <a:buSzPts val="1200"/>
              <a:buFont typeface="Open Sans"/>
              <a:buChar char="●"/>
            </a:pPr>
            <a:r>
              <a:rPr lang="en" sz="1200">
                <a:solidFill>
                  <a:srgbClr val="6F7070"/>
                </a:solidFill>
                <a:latin typeface="Open Sans"/>
                <a:ea typeface="Open Sans"/>
                <a:cs typeface="Open Sans"/>
                <a:sym typeface="Open Sans"/>
              </a:rPr>
              <a:t>Variety of review sites (e.g. Google, Yelp, Facebook, Trip Advisor)</a:t>
            </a:r>
            <a:br>
              <a:rPr lang="en" sz="1200">
                <a:solidFill>
                  <a:srgbClr val="6F7070"/>
                </a:solidFill>
                <a:latin typeface="Open Sans"/>
                <a:ea typeface="Open Sans"/>
                <a:cs typeface="Open Sans"/>
                <a:sym typeface="Open Sans"/>
              </a:rPr>
            </a:br>
            <a:endParaRPr sz="1200">
              <a:solidFill>
                <a:srgbClr val="6F7070"/>
              </a:solidFill>
              <a:latin typeface="Open Sans"/>
              <a:ea typeface="Open Sans"/>
              <a:cs typeface="Open Sans"/>
              <a:sym typeface="Open Sans"/>
            </a:endParaRPr>
          </a:p>
          <a:p>
            <a:pPr marL="457200" lvl="0" indent="-304800" rtl="0">
              <a:lnSpc>
                <a:spcPct val="115000"/>
              </a:lnSpc>
              <a:spcBef>
                <a:spcPts val="1600"/>
              </a:spcBef>
              <a:spcAft>
                <a:spcPts val="0"/>
              </a:spcAft>
              <a:buClr>
                <a:srgbClr val="6F7070"/>
              </a:buClr>
              <a:buSzPts val="1200"/>
              <a:buFont typeface="Open Sans"/>
              <a:buChar char="●"/>
            </a:pPr>
            <a:r>
              <a:rPr lang="en" sz="1200">
                <a:solidFill>
                  <a:srgbClr val="6F7070"/>
                </a:solidFill>
                <a:latin typeface="Open Sans"/>
                <a:ea typeface="Open Sans"/>
                <a:cs typeface="Open Sans"/>
                <a:sym typeface="Open Sans"/>
              </a:rPr>
              <a:t>Reviews are critical to business success</a:t>
            </a:r>
            <a:endParaRPr sz="1200">
              <a:solidFill>
                <a:srgbClr val="6F7070"/>
              </a:solidFill>
              <a:latin typeface="Open Sans"/>
              <a:ea typeface="Open Sans"/>
              <a:cs typeface="Open Sans"/>
              <a:sym typeface="Open Sans"/>
            </a:endParaRPr>
          </a:p>
        </p:txBody>
      </p:sp>
      <p:pic>
        <p:nvPicPr>
          <p:cNvPr id="2189" name="Shape 2189" descr="Screen Shot 2016-11-03 at 8.23.33 AM.png"/>
          <p:cNvPicPr preferRelativeResize="0"/>
          <p:nvPr/>
        </p:nvPicPr>
        <p:blipFill rotWithShape="1">
          <a:blip r:embed="rId3">
            <a:alphaModFix/>
          </a:blip>
          <a:srcRect/>
          <a:stretch/>
        </p:blipFill>
        <p:spPr>
          <a:xfrm>
            <a:off x="4754875" y="822275"/>
            <a:ext cx="1772180" cy="3150625"/>
          </a:xfrm>
          <a:prstGeom prst="rect">
            <a:avLst/>
          </a:prstGeom>
          <a:noFill/>
          <a:ln>
            <a:noFill/>
          </a:ln>
        </p:spPr>
      </p:pic>
      <p:pic>
        <p:nvPicPr>
          <p:cNvPr id="2190" name="Shape 2190" descr="Screen Shot 2016-11-03 at 8.24.45 AM.png"/>
          <p:cNvPicPr preferRelativeResize="0"/>
          <p:nvPr/>
        </p:nvPicPr>
        <p:blipFill rotWithShape="1">
          <a:blip r:embed="rId4">
            <a:alphaModFix/>
          </a:blip>
          <a:srcRect/>
          <a:stretch/>
        </p:blipFill>
        <p:spPr>
          <a:xfrm>
            <a:off x="6930157" y="831114"/>
            <a:ext cx="1771293" cy="313295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94"/>
        <p:cNvGrpSpPr/>
        <p:nvPr/>
      </p:nvGrpSpPr>
      <p:grpSpPr>
        <a:xfrm>
          <a:off x="0" y="0"/>
          <a:ext cx="0" cy="0"/>
          <a:chOff x="0" y="0"/>
          <a:chExt cx="0" cy="0"/>
        </a:xfrm>
      </p:grpSpPr>
      <p:sp>
        <p:nvSpPr>
          <p:cNvPr id="2195" name="Shape 2195"/>
          <p:cNvSpPr txBox="1">
            <a:spLocks noGrp="1"/>
          </p:cNvSpPr>
          <p:nvPr>
            <p:ph type="title"/>
          </p:nvPr>
        </p:nvSpPr>
        <p:spPr>
          <a:xfrm>
            <a:off x="277400" y="76200"/>
            <a:ext cx="3633000" cy="11229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More Reviews</a:t>
            </a:r>
            <a:endParaRPr/>
          </a:p>
        </p:txBody>
      </p:sp>
      <p:sp>
        <p:nvSpPr>
          <p:cNvPr id="2196" name="Shape 2196"/>
          <p:cNvSpPr txBox="1">
            <a:spLocks noGrp="1"/>
          </p:cNvSpPr>
          <p:nvPr>
            <p:ph type="body" idx="4294967295"/>
          </p:nvPr>
        </p:nvSpPr>
        <p:spPr>
          <a:xfrm>
            <a:off x="277400" y="1614900"/>
            <a:ext cx="3633000" cy="32781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a:solidFill>
                  <a:srgbClr val="F9FCFF"/>
                </a:solidFill>
                <a:latin typeface="Open Sans"/>
                <a:ea typeface="Open Sans"/>
                <a:cs typeface="Open Sans"/>
                <a:sym typeface="Open Sans"/>
              </a:rPr>
              <a:t>Value to the business:</a:t>
            </a:r>
            <a:br>
              <a:rPr lang="en" sz="1200" b="1">
                <a:solidFill>
                  <a:srgbClr val="F9FCFF"/>
                </a:solidFill>
                <a:latin typeface="Open Sans"/>
                <a:ea typeface="Open Sans"/>
                <a:cs typeface="Open Sans"/>
                <a:sym typeface="Open Sans"/>
              </a:rPr>
            </a:br>
            <a:endParaRPr sz="1200" b="1">
              <a:solidFill>
                <a:srgbClr val="F9FCFF"/>
              </a:solidFill>
              <a:latin typeface="Open Sans"/>
              <a:ea typeface="Open Sans"/>
              <a:cs typeface="Open Sans"/>
              <a:sym typeface="Open Sans"/>
            </a:endParaRPr>
          </a:p>
          <a:p>
            <a:pPr marL="457200" lvl="0" indent="-304800" rtl="0">
              <a:lnSpc>
                <a:spcPct val="100000"/>
              </a:lnSpc>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Turn your customers into brand advocates</a:t>
            </a:r>
            <a:endParaRPr sz="1200">
              <a:solidFill>
                <a:srgbClr val="F9FCFF"/>
              </a:solidFill>
              <a:latin typeface="Open Sans"/>
              <a:ea typeface="Open Sans"/>
              <a:cs typeface="Open Sans"/>
              <a:sym typeface="Open Sans"/>
            </a:endParaRPr>
          </a:p>
          <a:p>
            <a:pPr marL="457200" lvl="0" indent="-304800" rtl="0">
              <a:lnSpc>
                <a:spcPct val="100000"/>
              </a:lnSpc>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Increase review volume &amp; rating</a:t>
            </a:r>
            <a:endParaRPr sz="1200">
              <a:solidFill>
                <a:srgbClr val="F9FCFF"/>
              </a:solidFill>
              <a:latin typeface="Open Sans"/>
              <a:ea typeface="Open Sans"/>
              <a:cs typeface="Open Sans"/>
              <a:sym typeface="Open Sans"/>
            </a:endParaRPr>
          </a:p>
          <a:p>
            <a:pPr marL="457200" lvl="0" indent="-304800" rtl="0">
              <a:lnSpc>
                <a:spcPct val="100000"/>
              </a:lnSpc>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Climb to the top of search results by sending highly satisfied customers to review your business on sites like Google, Yelp, Facebook and TripAdvisor.</a:t>
            </a:r>
            <a:br>
              <a:rPr lang="en" sz="1200">
                <a:solidFill>
                  <a:srgbClr val="F9FCFF"/>
                </a:solidFill>
                <a:latin typeface="Open Sans"/>
                <a:ea typeface="Open Sans"/>
                <a:cs typeface="Open Sans"/>
                <a:sym typeface="Open Sans"/>
              </a:rPr>
            </a:br>
            <a:endParaRPr sz="1200">
              <a:solidFill>
                <a:srgbClr val="F9FCFF"/>
              </a:solidFill>
              <a:latin typeface="Open Sans"/>
              <a:ea typeface="Open Sans"/>
              <a:cs typeface="Open Sans"/>
              <a:sym typeface="Open Sans"/>
            </a:endParaRPr>
          </a:p>
          <a:p>
            <a:pPr marL="0" lvl="0" indent="0" rtl="0">
              <a:lnSpc>
                <a:spcPct val="100000"/>
              </a:lnSpc>
              <a:spcBef>
                <a:spcPts val="0"/>
              </a:spcBef>
              <a:spcAft>
                <a:spcPts val="0"/>
              </a:spcAft>
              <a:buClr>
                <a:srgbClr val="000000"/>
              </a:buClr>
              <a:buSzPts val="1100"/>
              <a:buFont typeface="Arial"/>
              <a:buNone/>
            </a:pPr>
            <a:r>
              <a:rPr lang="en" sz="1200" b="1">
                <a:solidFill>
                  <a:srgbClr val="F9FCFF"/>
                </a:solidFill>
                <a:latin typeface="Open Sans"/>
                <a:ea typeface="Open Sans"/>
                <a:cs typeface="Open Sans"/>
                <a:sym typeface="Open Sans"/>
              </a:rPr>
              <a:t>Value to the consumer:</a:t>
            </a:r>
            <a:endParaRPr sz="1200" b="1">
              <a:solidFill>
                <a:srgbClr val="F9FCFF"/>
              </a:solidFill>
              <a:latin typeface="Open Sans"/>
              <a:ea typeface="Open Sans"/>
              <a:cs typeface="Open Sans"/>
              <a:sym typeface="Open Sans"/>
            </a:endParaRPr>
          </a:p>
          <a:p>
            <a:pPr marL="0" lvl="0" indent="0" rtl="0">
              <a:lnSpc>
                <a:spcPct val="100000"/>
              </a:lnSpc>
              <a:spcBef>
                <a:spcPts val="0"/>
              </a:spcBef>
              <a:spcAft>
                <a:spcPts val="0"/>
              </a:spcAft>
              <a:buClr>
                <a:srgbClr val="000000"/>
              </a:buClr>
              <a:buSzPts val="1100"/>
              <a:buFont typeface="Arial"/>
              <a:buNone/>
            </a:pPr>
            <a:endParaRPr sz="1200" b="1">
              <a:solidFill>
                <a:srgbClr val="F9FCFF"/>
              </a:solidFill>
              <a:latin typeface="Open Sans"/>
              <a:ea typeface="Open Sans"/>
              <a:cs typeface="Open Sans"/>
              <a:sym typeface="Open Sans"/>
            </a:endParaRPr>
          </a:p>
          <a:p>
            <a:pPr marL="457200" lvl="0" indent="-304800" rtl="0">
              <a:lnSpc>
                <a:spcPct val="100000"/>
              </a:lnSpc>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Highly satisfied and willing to advocate on behalf of the business</a:t>
            </a:r>
            <a:br>
              <a:rPr lang="en" sz="1200">
                <a:solidFill>
                  <a:srgbClr val="F9FCFF"/>
                </a:solidFill>
                <a:latin typeface="Open Sans"/>
                <a:ea typeface="Open Sans"/>
                <a:cs typeface="Open Sans"/>
                <a:sym typeface="Open Sans"/>
              </a:rPr>
            </a:br>
            <a:r>
              <a:rPr lang="en" sz="1200">
                <a:solidFill>
                  <a:srgbClr val="F9FCFF"/>
                </a:solidFill>
                <a:latin typeface="Open Sans"/>
                <a:ea typeface="Open Sans"/>
                <a:cs typeface="Open Sans"/>
                <a:sym typeface="Open Sans"/>
              </a:rPr>
              <a:t/>
            </a:r>
            <a:br>
              <a:rPr lang="en" sz="1200">
                <a:solidFill>
                  <a:srgbClr val="F9FCFF"/>
                </a:solidFill>
                <a:latin typeface="Open Sans"/>
                <a:ea typeface="Open Sans"/>
                <a:cs typeface="Open Sans"/>
                <a:sym typeface="Open Sans"/>
              </a:rPr>
            </a:br>
            <a:r>
              <a:rPr lang="en" sz="1200">
                <a:solidFill>
                  <a:srgbClr val="F9FCFF"/>
                </a:solidFill>
                <a:latin typeface="Open Sans"/>
                <a:ea typeface="Open Sans"/>
                <a:cs typeface="Open Sans"/>
                <a:sym typeface="Open Sans"/>
              </a:rPr>
              <a:t/>
            </a:r>
            <a:br>
              <a:rPr lang="en" sz="1200">
                <a:solidFill>
                  <a:srgbClr val="F9FCFF"/>
                </a:solidFill>
                <a:latin typeface="Open Sans"/>
                <a:ea typeface="Open Sans"/>
                <a:cs typeface="Open Sans"/>
                <a:sym typeface="Open Sans"/>
              </a:rPr>
            </a:br>
            <a:endParaRPr sz="1200">
              <a:solidFill>
                <a:srgbClr val="F9FCFF"/>
              </a:solidFill>
              <a:latin typeface="Open Sans"/>
              <a:ea typeface="Open Sans"/>
              <a:cs typeface="Open Sans"/>
              <a:sym typeface="Open Sans"/>
            </a:endParaRPr>
          </a:p>
        </p:txBody>
      </p:sp>
      <p:sp>
        <p:nvSpPr>
          <p:cNvPr id="2197" name="Shape 2197"/>
          <p:cNvSpPr/>
          <p:nvPr/>
        </p:nvSpPr>
        <p:spPr>
          <a:xfrm>
            <a:off x="7752425" y="4615775"/>
            <a:ext cx="1374900" cy="4830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198" name="Shape 2198" descr="gold-reviews.gif"/>
          <p:cNvPicPr preferRelativeResize="0"/>
          <p:nvPr/>
        </p:nvPicPr>
        <p:blipFill>
          <a:blip r:embed="rId3">
            <a:alphaModFix/>
          </a:blip>
          <a:stretch>
            <a:fillRect/>
          </a:stretch>
        </p:blipFill>
        <p:spPr>
          <a:xfrm>
            <a:off x="5547625" y="371725"/>
            <a:ext cx="2729450" cy="47717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02"/>
        <p:cNvGrpSpPr/>
        <p:nvPr/>
      </p:nvGrpSpPr>
      <p:grpSpPr>
        <a:xfrm>
          <a:off x="0" y="0"/>
          <a:ext cx="0" cy="0"/>
          <a:chOff x="0" y="0"/>
          <a:chExt cx="0" cy="0"/>
        </a:xfrm>
      </p:grpSpPr>
      <p:sp>
        <p:nvSpPr>
          <p:cNvPr id="2203" name="Shape 2203"/>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E343F"/>
                </a:solidFill>
                <a:latin typeface="Open Sans Light"/>
                <a:ea typeface="Open Sans Light"/>
                <a:cs typeface="Open Sans Light"/>
                <a:sym typeface="Open Sans Light"/>
              </a:rPr>
              <a:t>Get Found.</a:t>
            </a:r>
            <a:endParaRPr sz="3000">
              <a:solidFill>
                <a:srgbClr val="1E343F"/>
              </a:solidFill>
              <a:latin typeface="Open Sans Light"/>
              <a:ea typeface="Open Sans Light"/>
              <a:cs typeface="Open Sans Light"/>
              <a:sym typeface="Open Sans Light"/>
            </a:endParaRPr>
          </a:p>
        </p:txBody>
      </p:sp>
      <p:pic>
        <p:nvPicPr>
          <p:cNvPr id="2204" name="Shape 2204" descr="Screen Shot 2017-03-22 at 12.58.48 PM.png"/>
          <p:cNvPicPr preferRelativeResize="0"/>
          <p:nvPr/>
        </p:nvPicPr>
        <p:blipFill>
          <a:blip r:embed="rId3">
            <a:alphaModFix/>
          </a:blip>
          <a:stretch>
            <a:fillRect/>
          </a:stretch>
        </p:blipFill>
        <p:spPr>
          <a:xfrm>
            <a:off x="400407" y="1577019"/>
            <a:ext cx="2477811" cy="2552708"/>
          </a:xfrm>
          <a:prstGeom prst="rect">
            <a:avLst/>
          </a:prstGeom>
          <a:noFill/>
          <a:ln w="9525" cap="flat" cmpd="sng">
            <a:solidFill>
              <a:srgbClr val="888888"/>
            </a:solidFill>
            <a:prstDash val="solid"/>
            <a:round/>
            <a:headEnd type="none" w="sm" len="sm"/>
            <a:tailEnd type="none" w="sm" len="sm"/>
          </a:ln>
        </p:spPr>
      </p:pic>
      <p:pic>
        <p:nvPicPr>
          <p:cNvPr id="2205" name="Shape 2205" descr="Screen Shot 2017-03-22 at 1.56.28 PM.png"/>
          <p:cNvPicPr preferRelativeResize="0"/>
          <p:nvPr/>
        </p:nvPicPr>
        <p:blipFill>
          <a:blip r:embed="rId4">
            <a:alphaModFix/>
          </a:blip>
          <a:stretch>
            <a:fillRect/>
          </a:stretch>
        </p:blipFill>
        <p:spPr>
          <a:xfrm>
            <a:off x="3210336" y="1577014"/>
            <a:ext cx="2545355" cy="2564865"/>
          </a:xfrm>
          <a:prstGeom prst="rect">
            <a:avLst/>
          </a:prstGeom>
          <a:noFill/>
          <a:ln w="9525" cap="flat" cmpd="sng">
            <a:solidFill>
              <a:srgbClr val="888888"/>
            </a:solidFill>
            <a:prstDash val="solid"/>
            <a:round/>
            <a:headEnd type="none" w="sm" len="sm"/>
            <a:tailEnd type="none" w="sm" len="sm"/>
          </a:ln>
        </p:spPr>
      </p:pic>
      <p:pic>
        <p:nvPicPr>
          <p:cNvPr id="2206" name="Shape 2206" descr="Screen Shot 2017-03-22 at 1.56.11 PM.png"/>
          <p:cNvPicPr preferRelativeResize="0"/>
          <p:nvPr/>
        </p:nvPicPr>
        <p:blipFill>
          <a:blip r:embed="rId5">
            <a:alphaModFix/>
          </a:blip>
          <a:stretch>
            <a:fillRect/>
          </a:stretch>
        </p:blipFill>
        <p:spPr>
          <a:xfrm>
            <a:off x="6087827" y="1583097"/>
            <a:ext cx="2655765" cy="2552703"/>
          </a:xfrm>
          <a:prstGeom prst="rect">
            <a:avLst/>
          </a:prstGeom>
          <a:noFill/>
          <a:ln w="9525" cap="flat" cmpd="sng">
            <a:solidFill>
              <a:srgbClr val="888888"/>
            </a:solidFill>
            <a:prstDash val="solid"/>
            <a:round/>
            <a:headEnd type="none" w="sm" len="sm"/>
            <a:tailEnd type="none" w="sm" len="sm"/>
          </a:ln>
        </p:spPr>
      </p:pic>
      <p:sp>
        <p:nvSpPr>
          <p:cNvPr id="2207" name="Shape 2207"/>
          <p:cNvSpPr txBox="1"/>
          <p:nvPr/>
        </p:nvSpPr>
        <p:spPr>
          <a:xfrm>
            <a:off x="350369" y="949331"/>
            <a:ext cx="8265900" cy="249300"/>
          </a:xfrm>
          <a:prstGeom prst="rect">
            <a:avLst/>
          </a:prstGeom>
          <a:noFill/>
          <a:ln>
            <a:noFill/>
          </a:ln>
        </p:spPr>
        <p:txBody>
          <a:bodyPr spcFirstLastPara="1" wrap="square" lIns="34300" tIns="34300" rIns="34300" bIns="34300" anchor="t" anchorCtr="0">
            <a:noAutofit/>
          </a:bodyPr>
          <a:lstStyle/>
          <a:p>
            <a:pPr marL="0" lvl="0" indent="0" rtl="0">
              <a:spcBef>
                <a:spcPts val="0"/>
              </a:spcBef>
              <a:spcAft>
                <a:spcPts val="0"/>
              </a:spcAft>
              <a:buNone/>
            </a:pPr>
            <a:r>
              <a:rPr lang="en" sz="1800" i="1">
                <a:solidFill>
                  <a:srgbClr val="595959"/>
                </a:solidFill>
                <a:latin typeface="Open Sans Light"/>
                <a:ea typeface="Open Sans Light"/>
                <a:cs typeface="Open Sans Light"/>
                <a:sym typeface="Open Sans Light"/>
              </a:rPr>
              <a:t>Are you found over your competitors?</a:t>
            </a:r>
            <a:endParaRPr sz="1800" i="1">
              <a:solidFill>
                <a:srgbClr val="595959"/>
              </a:solidFill>
              <a:latin typeface="Open Sans Light"/>
              <a:ea typeface="Open Sans Light"/>
              <a:cs typeface="Open Sans Light"/>
              <a:sym typeface="Open Sans Light"/>
            </a:endParaRPr>
          </a:p>
        </p:txBody>
      </p:sp>
      <p:sp>
        <p:nvSpPr>
          <p:cNvPr id="2208" name="Shape 2208"/>
          <p:cNvSpPr txBox="1"/>
          <p:nvPr/>
        </p:nvSpPr>
        <p:spPr>
          <a:xfrm>
            <a:off x="401279" y="4343056"/>
            <a:ext cx="2478600" cy="309600"/>
          </a:xfrm>
          <a:prstGeom prst="rect">
            <a:avLst/>
          </a:prstGeom>
          <a:solidFill>
            <a:srgbClr val="3A525F"/>
          </a:solid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100">
                <a:solidFill>
                  <a:schemeClr val="lt1"/>
                </a:solidFill>
                <a:latin typeface="Open Sans Light"/>
                <a:ea typeface="Open Sans Light"/>
                <a:cs typeface="Open Sans Light"/>
                <a:sym typeface="Open Sans Light"/>
              </a:rPr>
              <a:t>Nitro coffee in San Diego </a:t>
            </a:r>
            <a:endParaRPr sz="1100">
              <a:solidFill>
                <a:schemeClr val="lt1"/>
              </a:solidFill>
              <a:latin typeface="Open Sans Light"/>
              <a:ea typeface="Open Sans Light"/>
              <a:cs typeface="Open Sans Light"/>
              <a:sym typeface="Open Sans Light"/>
            </a:endParaRPr>
          </a:p>
        </p:txBody>
      </p:sp>
      <p:sp>
        <p:nvSpPr>
          <p:cNvPr id="2209" name="Shape 2209"/>
          <p:cNvSpPr txBox="1"/>
          <p:nvPr/>
        </p:nvSpPr>
        <p:spPr>
          <a:xfrm>
            <a:off x="3184757" y="4343056"/>
            <a:ext cx="2609400" cy="309600"/>
          </a:xfrm>
          <a:prstGeom prst="rect">
            <a:avLst/>
          </a:prstGeom>
          <a:solidFill>
            <a:srgbClr val="3A525F"/>
          </a:solid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100">
                <a:solidFill>
                  <a:schemeClr val="lt1"/>
                </a:solidFill>
                <a:latin typeface="Open Sans Light"/>
                <a:ea typeface="Open Sans Light"/>
                <a:cs typeface="Open Sans Light"/>
                <a:sym typeface="Open Sans Light"/>
              </a:rPr>
              <a:t>Coffee and tea bar san diego</a:t>
            </a:r>
            <a:endParaRPr sz="1100">
              <a:solidFill>
                <a:schemeClr val="lt1"/>
              </a:solidFill>
              <a:latin typeface="Open Sans Light"/>
              <a:ea typeface="Open Sans Light"/>
              <a:cs typeface="Open Sans Light"/>
              <a:sym typeface="Open Sans Light"/>
            </a:endParaRPr>
          </a:p>
        </p:txBody>
      </p:sp>
      <p:sp>
        <p:nvSpPr>
          <p:cNvPr id="2210" name="Shape 2210"/>
          <p:cNvSpPr txBox="1"/>
          <p:nvPr/>
        </p:nvSpPr>
        <p:spPr>
          <a:xfrm>
            <a:off x="6087826" y="4343056"/>
            <a:ext cx="2655900" cy="309600"/>
          </a:xfrm>
          <a:prstGeom prst="rect">
            <a:avLst/>
          </a:prstGeom>
          <a:solidFill>
            <a:srgbClr val="3A525F"/>
          </a:solid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100">
                <a:solidFill>
                  <a:schemeClr val="lt1"/>
                </a:solidFill>
                <a:latin typeface="Open Sans Light"/>
                <a:ea typeface="Open Sans Light"/>
                <a:cs typeface="Open Sans Light"/>
                <a:sym typeface="Open Sans Light"/>
              </a:rPr>
              <a:t>Local coffee san diego</a:t>
            </a:r>
            <a:endParaRPr sz="1100">
              <a:solidFill>
                <a:schemeClr val="lt1"/>
              </a:solidFill>
              <a:latin typeface="Open Sans Light"/>
              <a:ea typeface="Open Sans Light"/>
              <a:cs typeface="Open Sans Light"/>
              <a:sym typeface="Open Sans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14"/>
        <p:cNvGrpSpPr/>
        <p:nvPr/>
      </p:nvGrpSpPr>
      <p:grpSpPr>
        <a:xfrm>
          <a:off x="0" y="0"/>
          <a:ext cx="0" cy="0"/>
          <a:chOff x="0" y="0"/>
          <a:chExt cx="0" cy="0"/>
        </a:xfrm>
      </p:grpSpPr>
      <p:sp>
        <p:nvSpPr>
          <p:cNvPr id="2215" name="Shape 2215"/>
          <p:cNvSpPr/>
          <p:nvPr/>
        </p:nvSpPr>
        <p:spPr>
          <a:xfrm flipH="1">
            <a:off x="4519625" y="868100"/>
            <a:ext cx="3608700" cy="2580600"/>
          </a:xfrm>
          <a:prstGeom prst="wedgeRectCallout">
            <a:avLst>
              <a:gd name="adj1" fmla="val -20833"/>
              <a:gd name="adj2" fmla="val 62500"/>
            </a:avLst>
          </a:prstGeom>
          <a:noFill/>
          <a:ln w="38100"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6" name="Shape 2216"/>
          <p:cNvSpPr/>
          <p:nvPr/>
        </p:nvSpPr>
        <p:spPr>
          <a:xfrm>
            <a:off x="7710775" y="4694775"/>
            <a:ext cx="1359600" cy="3936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7" name="Shape 2217"/>
          <p:cNvSpPr/>
          <p:nvPr/>
        </p:nvSpPr>
        <p:spPr>
          <a:xfrm>
            <a:off x="997775" y="1005675"/>
            <a:ext cx="3032400" cy="2436300"/>
          </a:xfrm>
          <a:prstGeom prst="wedgeRectCallout">
            <a:avLst>
              <a:gd name="adj1" fmla="val -20833"/>
              <a:gd name="adj2" fmla="val 62500"/>
            </a:avLst>
          </a:prstGeom>
          <a:solidFill>
            <a:srgbClr val="F9FCFF"/>
          </a:solidFill>
          <a:ln w="38100" cap="flat" cmpd="sng">
            <a:solidFill>
              <a:srgbClr val="F8991D"/>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8" name="Shape 2218"/>
          <p:cNvSpPr/>
          <p:nvPr/>
        </p:nvSpPr>
        <p:spPr>
          <a:xfrm flipH="1">
            <a:off x="4894675" y="1690757"/>
            <a:ext cx="2820600" cy="19500"/>
          </a:xfrm>
          <a:prstGeom prst="homePlate">
            <a:avLst>
              <a:gd name="adj" fmla="val 50000"/>
            </a:avLst>
          </a:prstGeom>
          <a:solidFill>
            <a:srgbClr val="3A525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219" name="Shape 2219"/>
          <p:cNvSpPr/>
          <p:nvPr/>
        </p:nvSpPr>
        <p:spPr>
          <a:xfrm flipH="1">
            <a:off x="4894675" y="2527630"/>
            <a:ext cx="2820600" cy="19500"/>
          </a:xfrm>
          <a:prstGeom prst="homePlate">
            <a:avLst>
              <a:gd name="adj" fmla="val 50000"/>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20" name="Shape 2220"/>
          <p:cNvSpPr txBox="1"/>
          <p:nvPr/>
        </p:nvSpPr>
        <p:spPr>
          <a:xfrm>
            <a:off x="6134274" y="2665735"/>
            <a:ext cx="1820700" cy="355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a:solidFill>
                  <a:srgbClr val="595959"/>
                </a:solidFill>
                <a:latin typeface="Open Sans Light"/>
                <a:ea typeface="Open Sans Light"/>
                <a:cs typeface="Open Sans Light"/>
                <a:sym typeface="Open Sans Light"/>
              </a:rPr>
              <a:t>with no intention to optimize for Local.</a:t>
            </a:r>
            <a:endParaRPr>
              <a:solidFill>
                <a:srgbClr val="595959"/>
              </a:solidFill>
              <a:latin typeface="Open Sans Light"/>
              <a:ea typeface="Open Sans Light"/>
              <a:cs typeface="Open Sans Light"/>
              <a:sym typeface="Open Sans Light"/>
            </a:endParaRPr>
          </a:p>
        </p:txBody>
      </p:sp>
      <p:sp>
        <p:nvSpPr>
          <p:cNvPr id="2221" name="Shape 2221"/>
          <p:cNvSpPr txBox="1"/>
          <p:nvPr/>
        </p:nvSpPr>
        <p:spPr>
          <a:xfrm>
            <a:off x="5004375" y="2555781"/>
            <a:ext cx="12153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4200">
                <a:solidFill>
                  <a:srgbClr val="3A525F"/>
                </a:solidFill>
                <a:latin typeface="Open Sans SemiBold"/>
                <a:ea typeface="Open Sans SemiBold"/>
                <a:cs typeface="Open Sans SemiBold"/>
                <a:sym typeface="Open Sans SemiBold"/>
              </a:rPr>
              <a:t>70</a:t>
            </a:r>
            <a:r>
              <a:rPr lang="en" sz="2400">
                <a:solidFill>
                  <a:srgbClr val="3A525F"/>
                </a:solidFill>
                <a:latin typeface="Open Sans SemiBold"/>
                <a:ea typeface="Open Sans SemiBold"/>
                <a:cs typeface="Open Sans SemiBold"/>
                <a:sym typeface="Open Sans SemiBold"/>
              </a:rPr>
              <a:t>%</a:t>
            </a:r>
            <a:endParaRPr sz="2400">
              <a:solidFill>
                <a:srgbClr val="3A525F"/>
              </a:solidFill>
              <a:latin typeface="Open Sans SemiBold"/>
              <a:ea typeface="Open Sans SemiBold"/>
              <a:cs typeface="Open Sans SemiBold"/>
              <a:sym typeface="Open Sans SemiBold"/>
            </a:endParaRPr>
          </a:p>
        </p:txBody>
      </p:sp>
      <p:sp>
        <p:nvSpPr>
          <p:cNvPr id="2222" name="Shape 2222"/>
          <p:cNvSpPr txBox="1"/>
          <p:nvPr/>
        </p:nvSpPr>
        <p:spPr>
          <a:xfrm>
            <a:off x="6134274" y="1059267"/>
            <a:ext cx="1820700" cy="355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a:solidFill>
                  <a:srgbClr val="595959"/>
                </a:solidFill>
                <a:latin typeface="Open Sans Light"/>
                <a:ea typeface="Open Sans Light"/>
                <a:cs typeface="Open Sans Light"/>
                <a:sym typeface="Open Sans Light"/>
              </a:rPr>
              <a:t>of all searches</a:t>
            </a:r>
            <a:endParaRPr>
              <a:solidFill>
                <a:srgbClr val="595959"/>
              </a:solidFill>
              <a:latin typeface="Open Sans Light"/>
              <a:ea typeface="Open Sans Light"/>
              <a:cs typeface="Open Sans Light"/>
              <a:sym typeface="Open Sans Light"/>
            </a:endParaRPr>
          </a:p>
          <a:p>
            <a:pPr marL="0" lvl="0" indent="0" rtl="0">
              <a:spcBef>
                <a:spcPts val="0"/>
              </a:spcBef>
              <a:spcAft>
                <a:spcPts val="0"/>
              </a:spcAft>
              <a:buNone/>
            </a:pPr>
            <a:r>
              <a:rPr lang="en">
                <a:solidFill>
                  <a:srgbClr val="595959"/>
                </a:solidFill>
                <a:latin typeface="Open Sans Light"/>
                <a:ea typeface="Open Sans Light"/>
                <a:cs typeface="Open Sans Light"/>
                <a:sym typeface="Open Sans Light"/>
              </a:rPr>
              <a:t>are local</a:t>
            </a:r>
            <a:endParaRPr>
              <a:solidFill>
                <a:srgbClr val="595959"/>
              </a:solidFill>
              <a:latin typeface="Open Sans Light"/>
              <a:ea typeface="Open Sans Light"/>
              <a:cs typeface="Open Sans Light"/>
              <a:sym typeface="Open Sans Light"/>
            </a:endParaRPr>
          </a:p>
        </p:txBody>
      </p:sp>
      <p:sp>
        <p:nvSpPr>
          <p:cNvPr id="2223" name="Shape 2223"/>
          <p:cNvSpPr/>
          <p:nvPr/>
        </p:nvSpPr>
        <p:spPr>
          <a:xfrm>
            <a:off x="544263" y="4182700"/>
            <a:ext cx="1875600" cy="527700"/>
          </a:xfrm>
          <a:prstGeom prst="chevron">
            <a:avLst>
              <a:gd name="adj" fmla="val 50000"/>
            </a:avLst>
          </a:prstGeom>
          <a:solidFill>
            <a:srgbClr val="3A525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3A525F"/>
              </a:solidFill>
            </a:endParaRPr>
          </a:p>
        </p:txBody>
      </p:sp>
      <p:sp>
        <p:nvSpPr>
          <p:cNvPr id="2224" name="Shape 2224"/>
          <p:cNvSpPr txBox="1"/>
          <p:nvPr/>
        </p:nvSpPr>
        <p:spPr>
          <a:xfrm>
            <a:off x="6134274" y="1832458"/>
            <a:ext cx="1820700" cy="355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a:solidFill>
                  <a:srgbClr val="595959"/>
                </a:solidFill>
                <a:latin typeface="Open Sans Light"/>
                <a:ea typeface="Open Sans Light"/>
                <a:cs typeface="Open Sans Light"/>
                <a:sym typeface="Open Sans Light"/>
              </a:rPr>
              <a:t>visit the business</a:t>
            </a:r>
            <a:endParaRPr>
              <a:solidFill>
                <a:srgbClr val="595959"/>
              </a:solidFill>
              <a:latin typeface="Open Sans Light"/>
              <a:ea typeface="Open Sans Light"/>
              <a:cs typeface="Open Sans Light"/>
              <a:sym typeface="Open Sans Light"/>
            </a:endParaRPr>
          </a:p>
          <a:p>
            <a:pPr marL="0" lvl="0" indent="0" rtl="0">
              <a:spcBef>
                <a:spcPts val="0"/>
              </a:spcBef>
              <a:spcAft>
                <a:spcPts val="0"/>
              </a:spcAft>
              <a:buNone/>
            </a:pPr>
            <a:r>
              <a:rPr lang="en">
                <a:solidFill>
                  <a:srgbClr val="595959"/>
                </a:solidFill>
                <a:latin typeface="Open Sans Light"/>
                <a:ea typeface="Open Sans Light"/>
                <a:cs typeface="Open Sans Light"/>
                <a:sym typeface="Open Sans Light"/>
              </a:rPr>
              <a:t>within 48 hours</a:t>
            </a:r>
            <a:endParaRPr>
              <a:solidFill>
                <a:srgbClr val="595959"/>
              </a:solidFill>
              <a:latin typeface="Open Sans Light"/>
              <a:ea typeface="Open Sans Light"/>
              <a:cs typeface="Open Sans Light"/>
              <a:sym typeface="Open Sans Light"/>
            </a:endParaRPr>
          </a:p>
        </p:txBody>
      </p:sp>
      <p:sp>
        <p:nvSpPr>
          <p:cNvPr id="2225" name="Shape 2225"/>
          <p:cNvSpPr txBox="1"/>
          <p:nvPr/>
        </p:nvSpPr>
        <p:spPr>
          <a:xfrm>
            <a:off x="5004404" y="877575"/>
            <a:ext cx="12153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4200">
                <a:solidFill>
                  <a:srgbClr val="3A525F"/>
                </a:solidFill>
                <a:latin typeface="Open Sans SemiBold"/>
                <a:ea typeface="Open Sans SemiBold"/>
                <a:cs typeface="Open Sans SemiBold"/>
                <a:sym typeface="Open Sans SemiBold"/>
              </a:rPr>
              <a:t>35</a:t>
            </a:r>
            <a:r>
              <a:rPr lang="en" sz="2400">
                <a:solidFill>
                  <a:srgbClr val="3A525F"/>
                </a:solidFill>
                <a:latin typeface="Open Sans SemiBold"/>
                <a:ea typeface="Open Sans SemiBold"/>
                <a:cs typeface="Open Sans SemiBold"/>
                <a:sym typeface="Open Sans SemiBold"/>
              </a:rPr>
              <a:t>%</a:t>
            </a:r>
            <a:endParaRPr sz="2400">
              <a:solidFill>
                <a:srgbClr val="3A525F"/>
              </a:solidFill>
              <a:latin typeface="Open Sans SemiBold"/>
              <a:ea typeface="Open Sans SemiBold"/>
              <a:cs typeface="Open Sans SemiBold"/>
              <a:sym typeface="Open Sans SemiBold"/>
            </a:endParaRPr>
          </a:p>
        </p:txBody>
      </p:sp>
      <p:sp>
        <p:nvSpPr>
          <p:cNvPr id="2226" name="Shape 2226"/>
          <p:cNvSpPr txBox="1"/>
          <p:nvPr/>
        </p:nvSpPr>
        <p:spPr>
          <a:xfrm>
            <a:off x="5004375" y="1716683"/>
            <a:ext cx="12153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4200">
                <a:solidFill>
                  <a:srgbClr val="3A525F"/>
                </a:solidFill>
                <a:latin typeface="Open Sans SemiBold"/>
                <a:ea typeface="Open Sans SemiBold"/>
                <a:cs typeface="Open Sans SemiBold"/>
                <a:sym typeface="Open Sans SemiBold"/>
              </a:rPr>
              <a:t>53</a:t>
            </a:r>
            <a:r>
              <a:rPr lang="en" sz="2400">
                <a:solidFill>
                  <a:srgbClr val="3A525F"/>
                </a:solidFill>
                <a:latin typeface="Open Sans SemiBold"/>
                <a:ea typeface="Open Sans SemiBold"/>
                <a:cs typeface="Open Sans SemiBold"/>
                <a:sym typeface="Open Sans SemiBold"/>
              </a:rPr>
              <a:t>%</a:t>
            </a:r>
            <a:endParaRPr sz="2400">
              <a:solidFill>
                <a:srgbClr val="3A525F"/>
              </a:solidFill>
              <a:latin typeface="Open Sans SemiBold"/>
              <a:ea typeface="Open Sans SemiBold"/>
              <a:cs typeface="Open Sans SemiBold"/>
              <a:sym typeface="Open Sans SemiBold"/>
            </a:endParaRPr>
          </a:p>
        </p:txBody>
      </p:sp>
      <p:sp>
        <p:nvSpPr>
          <p:cNvPr id="2227" name="Shape 2227"/>
          <p:cNvSpPr txBox="1"/>
          <p:nvPr/>
        </p:nvSpPr>
        <p:spPr>
          <a:xfrm>
            <a:off x="2324774" y="3477650"/>
            <a:ext cx="2076000" cy="249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800">
                <a:solidFill>
                  <a:srgbClr val="3A525F"/>
                </a:solidFill>
                <a:latin typeface="Open Sans SemiBold"/>
                <a:ea typeface="Open Sans SemiBold"/>
                <a:cs typeface="Open Sans SemiBold"/>
                <a:sym typeface="Open Sans SemiBold"/>
              </a:rPr>
              <a:t>1 star</a:t>
            </a:r>
            <a:r>
              <a:rPr lang="en" sz="800">
                <a:solidFill>
                  <a:srgbClr val="3A525F"/>
                </a:solidFill>
                <a:latin typeface="Open Sans Light"/>
                <a:ea typeface="Open Sans Light"/>
                <a:cs typeface="Open Sans Light"/>
                <a:sym typeface="Open Sans Light"/>
              </a:rPr>
              <a:t> = +</a:t>
            </a:r>
            <a:r>
              <a:rPr lang="en" sz="800">
                <a:solidFill>
                  <a:srgbClr val="3A525F"/>
                </a:solidFill>
                <a:latin typeface="Open Sans SemiBold"/>
                <a:ea typeface="Open Sans SemiBold"/>
                <a:cs typeface="Open Sans SemiBold"/>
                <a:sym typeface="Open Sans SemiBold"/>
              </a:rPr>
              <a:t>5-9% revenue increase</a:t>
            </a:r>
            <a:endParaRPr sz="800">
              <a:solidFill>
                <a:srgbClr val="3A525F"/>
              </a:solidFill>
              <a:latin typeface="Open Sans SemiBold"/>
              <a:ea typeface="Open Sans SemiBold"/>
              <a:cs typeface="Open Sans SemiBold"/>
              <a:sym typeface="Open Sans SemiBold"/>
            </a:endParaRPr>
          </a:p>
        </p:txBody>
      </p:sp>
      <p:sp>
        <p:nvSpPr>
          <p:cNvPr id="2228" name="Shape 2228"/>
          <p:cNvSpPr/>
          <p:nvPr/>
        </p:nvSpPr>
        <p:spPr>
          <a:xfrm>
            <a:off x="2567813" y="4182700"/>
            <a:ext cx="1875600" cy="527700"/>
          </a:xfrm>
          <a:prstGeom prst="chevron">
            <a:avLst>
              <a:gd name="adj" fmla="val 50000"/>
            </a:avLst>
          </a:prstGeom>
          <a:solidFill>
            <a:srgbClr val="6F707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229" name="Shape 2229"/>
          <p:cNvPicPr preferRelativeResize="0"/>
          <p:nvPr/>
        </p:nvPicPr>
        <p:blipFill rotWithShape="1">
          <a:blip r:embed="rId3">
            <a:alphaModFix/>
          </a:blip>
          <a:srcRect l="7355" r="5186"/>
          <a:stretch/>
        </p:blipFill>
        <p:spPr>
          <a:xfrm>
            <a:off x="1223048" y="1198777"/>
            <a:ext cx="2598655" cy="2097507"/>
          </a:xfrm>
          <a:prstGeom prst="rect">
            <a:avLst/>
          </a:prstGeom>
          <a:noFill/>
          <a:ln>
            <a:noFill/>
          </a:ln>
        </p:spPr>
      </p:pic>
      <p:sp>
        <p:nvSpPr>
          <p:cNvPr id="2230" name="Shape 2230"/>
          <p:cNvSpPr/>
          <p:nvPr/>
        </p:nvSpPr>
        <p:spPr>
          <a:xfrm>
            <a:off x="4612300" y="4182700"/>
            <a:ext cx="1875600" cy="527700"/>
          </a:xfrm>
          <a:prstGeom prst="chevron">
            <a:avLst>
              <a:gd name="adj" fmla="val 50000"/>
            </a:avLst>
          </a:prstGeom>
          <a:solidFill>
            <a:srgbClr val="1786A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31" name="Shape 2231"/>
          <p:cNvSpPr/>
          <p:nvPr/>
        </p:nvSpPr>
        <p:spPr>
          <a:xfrm>
            <a:off x="6724125" y="4182700"/>
            <a:ext cx="1875600" cy="527700"/>
          </a:xfrm>
          <a:prstGeom prst="chevron">
            <a:avLst>
              <a:gd name="adj" fmla="val 50000"/>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32" name="Shape 2232"/>
          <p:cNvSpPr txBox="1"/>
          <p:nvPr/>
        </p:nvSpPr>
        <p:spPr>
          <a:xfrm>
            <a:off x="827400" y="4249750"/>
            <a:ext cx="13596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latin typeface="Open Sans SemiBold"/>
                <a:ea typeface="Open Sans SemiBold"/>
                <a:cs typeface="Open Sans SemiBold"/>
                <a:sym typeface="Open Sans SemiBold"/>
              </a:rPr>
              <a:t>VISIBILITY</a:t>
            </a:r>
            <a:endParaRPr>
              <a:solidFill>
                <a:srgbClr val="FFFFFF"/>
              </a:solidFill>
              <a:latin typeface="Open Sans SemiBold"/>
              <a:ea typeface="Open Sans SemiBold"/>
              <a:cs typeface="Open Sans SemiBold"/>
              <a:sym typeface="Open Sans SemiBold"/>
            </a:endParaRPr>
          </a:p>
        </p:txBody>
      </p:sp>
      <p:sp>
        <p:nvSpPr>
          <p:cNvPr id="2233" name="Shape 2233"/>
          <p:cNvSpPr txBox="1"/>
          <p:nvPr/>
        </p:nvSpPr>
        <p:spPr>
          <a:xfrm>
            <a:off x="2846775" y="4249750"/>
            <a:ext cx="13596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latin typeface="Open Sans SemiBold"/>
                <a:ea typeface="Open Sans SemiBold"/>
                <a:cs typeface="Open Sans SemiBold"/>
                <a:sym typeface="Open Sans SemiBold"/>
              </a:rPr>
              <a:t>CREDIBILITY</a:t>
            </a:r>
            <a:endParaRPr>
              <a:solidFill>
                <a:srgbClr val="FFFFFF"/>
              </a:solidFill>
              <a:latin typeface="Open Sans SemiBold"/>
              <a:ea typeface="Open Sans SemiBold"/>
              <a:cs typeface="Open Sans SemiBold"/>
              <a:sym typeface="Open Sans SemiBold"/>
            </a:endParaRPr>
          </a:p>
        </p:txBody>
      </p:sp>
      <p:sp>
        <p:nvSpPr>
          <p:cNvPr id="2234" name="Shape 2234"/>
          <p:cNvSpPr txBox="1"/>
          <p:nvPr/>
        </p:nvSpPr>
        <p:spPr>
          <a:xfrm>
            <a:off x="4881524" y="4249750"/>
            <a:ext cx="13596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latin typeface="Open Sans SemiBold"/>
                <a:ea typeface="Open Sans SemiBold"/>
                <a:cs typeface="Open Sans SemiBold"/>
                <a:sym typeface="Open Sans SemiBold"/>
              </a:rPr>
              <a:t>TRAFFIC</a:t>
            </a:r>
            <a:endParaRPr>
              <a:solidFill>
                <a:srgbClr val="FFFFFF"/>
              </a:solidFill>
              <a:latin typeface="Open Sans SemiBold"/>
              <a:ea typeface="Open Sans SemiBold"/>
              <a:cs typeface="Open Sans SemiBold"/>
              <a:sym typeface="Open Sans SemiBold"/>
            </a:endParaRPr>
          </a:p>
        </p:txBody>
      </p:sp>
      <p:sp>
        <p:nvSpPr>
          <p:cNvPr id="2235" name="Shape 2235"/>
          <p:cNvSpPr txBox="1"/>
          <p:nvPr/>
        </p:nvSpPr>
        <p:spPr>
          <a:xfrm>
            <a:off x="7001700" y="4249750"/>
            <a:ext cx="1359600" cy="39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latin typeface="Open Sans SemiBold"/>
                <a:ea typeface="Open Sans SemiBold"/>
                <a:cs typeface="Open Sans SemiBold"/>
                <a:sym typeface="Open Sans SemiBold"/>
              </a:rPr>
              <a:t>REVENUE</a:t>
            </a:r>
            <a:endParaRPr>
              <a:solidFill>
                <a:srgbClr val="FFFFFF"/>
              </a:solidFill>
              <a:latin typeface="Open Sans SemiBold"/>
              <a:ea typeface="Open Sans SemiBold"/>
              <a:cs typeface="Open Sans SemiBold"/>
              <a:sym typeface="Open Sans SemiBold"/>
            </a:endParaRPr>
          </a:p>
        </p:txBody>
      </p:sp>
      <p:sp>
        <p:nvSpPr>
          <p:cNvPr id="2236" name="Shape 2236"/>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E343F"/>
                </a:solidFill>
                <a:latin typeface="Open Sans Light"/>
                <a:ea typeface="Open Sans Light"/>
                <a:cs typeface="Open Sans Light"/>
                <a:sym typeface="Open Sans Light"/>
              </a:rPr>
              <a:t>Increase Visits = More Revenue.</a:t>
            </a:r>
            <a:endParaRPr sz="3000">
              <a:solidFill>
                <a:srgbClr val="1E343F"/>
              </a:solidFill>
              <a:latin typeface="Open Sans Light"/>
              <a:ea typeface="Open Sans Light"/>
              <a:cs typeface="Open Sans Light"/>
              <a:sym typeface="Open Sans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40"/>
        <p:cNvGrpSpPr/>
        <p:nvPr/>
      </p:nvGrpSpPr>
      <p:grpSpPr>
        <a:xfrm>
          <a:off x="0" y="0"/>
          <a:ext cx="0" cy="0"/>
          <a:chOff x="0" y="0"/>
          <a:chExt cx="0" cy="0"/>
        </a:xfrm>
      </p:grpSpPr>
      <p:sp>
        <p:nvSpPr>
          <p:cNvPr id="2241" name="Shape 2241"/>
          <p:cNvSpPr txBox="1">
            <a:spLocks noGrp="1"/>
          </p:cNvSpPr>
          <p:nvPr>
            <p:ph type="title" idx="4294967295"/>
          </p:nvPr>
        </p:nvSpPr>
        <p:spPr>
          <a:xfrm>
            <a:off x="99600" y="1840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800">
                <a:solidFill>
                  <a:srgbClr val="3A525F"/>
                </a:solidFill>
                <a:latin typeface="Open Sans Light"/>
                <a:ea typeface="Open Sans Light"/>
                <a:cs typeface="Open Sans Light"/>
                <a:sym typeface="Open Sans Light"/>
              </a:rPr>
              <a:t>Provide Value above and beyond the APP with </a:t>
            </a:r>
            <a:endParaRPr sz="1800">
              <a:solidFill>
                <a:srgbClr val="3A525F"/>
              </a:solidFill>
              <a:latin typeface="Open Sans Light"/>
              <a:ea typeface="Open Sans Light"/>
              <a:cs typeface="Open Sans Light"/>
              <a:sym typeface="Open Sans Light"/>
            </a:endParaRPr>
          </a:p>
          <a:p>
            <a:pPr marL="0" lvl="0" indent="0" rtl="0">
              <a:spcBef>
                <a:spcPts val="0"/>
              </a:spcBef>
              <a:spcAft>
                <a:spcPts val="0"/>
              </a:spcAft>
              <a:buNone/>
            </a:pPr>
            <a:r>
              <a:rPr lang="en" sz="1800">
                <a:solidFill>
                  <a:srgbClr val="3A525F"/>
                </a:solidFill>
                <a:latin typeface="Open Sans Light"/>
                <a:ea typeface="Open Sans Light"/>
                <a:cs typeface="Open Sans Light"/>
                <a:sym typeface="Open Sans Light"/>
              </a:rPr>
              <a:t>Promotional Branding</a:t>
            </a:r>
            <a:r>
              <a:rPr lang="en" sz="1800">
                <a:solidFill>
                  <a:srgbClr val="3A525F"/>
                </a:solidFill>
              </a:rPr>
              <a:t> </a:t>
            </a:r>
            <a:r>
              <a:rPr lang="en" sz="1800">
                <a:solidFill>
                  <a:srgbClr val="3A525F"/>
                </a:solidFill>
                <a:latin typeface="Open Sans Light"/>
                <a:ea typeface="Open Sans Light"/>
                <a:cs typeface="Open Sans Light"/>
                <a:sym typeface="Open Sans Light"/>
              </a:rPr>
              <a:t>Tools &amp; Staff Training </a:t>
            </a:r>
            <a:endParaRPr sz="1800">
              <a:solidFill>
                <a:srgbClr val="3A525F"/>
              </a:solidFill>
              <a:latin typeface="Open Sans Light"/>
              <a:ea typeface="Open Sans Light"/>
              <a:cs typeface="Open Sans Light"/>
              <a:sym typeface="Open Sans Light"/>
            </a:endParaRPr>
          </a:p>
        </p:txBody>
      </p:sp>
      <p:pic>
        <p:nvPicPr>
          <p:cNvPr id="2242" name="Shape 2242" descr="flyer1.png"/>
          <p:cNvPicPr preferRelativeResize="0"/>
          <p:nvPr/>
        </p:nvPicPr>
        <p:blipFill>
          <a:blip r:embed="rId3">
            <a:alphaModFix/>
          </a:blip>
          <a:stretch>
            <a:fillRect/>
          </a:stretch>
        </p:blipFill>
        <p:spPr>
          <a:xfrm>
            <a:off x="1112575" y="1234450"/>
            <a:ext cx="3020895" cy="3909048"/>
          </a:xfrm>
          <a:prstGeom prst="rect">
            <a:avLst/>
          </a:prstGeom>
          <a:noFill/>
          <a:ln w="9525" cap="flat" cmpd="sng">
            <a:solidFill>
              <a:srgbClr val="1B243B"/>
            </a:solidFill>
            <a:prstDash val="solid"/>
            <a:round/>
            <a:headEnd type="none" w="sm" len="sm"/>
            <a:tailEnd type="none" w="sm" len="sm"/>
          </a:ln>
        </p:spPr>
      </p:pic>
      <p:sp>
        <p:nvSpPr>
          <p:cNvPr id="2243" name="Shape 2243"/>
          <p:cNvSpPr/>
          <p:nvPr/>
        </p:nvSpPr>
        <p:spPr>
          <a:xfrm>
            <a:off x="7852400" y="4732025"/>
            <a:ext cx="1291500" cy="4116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244" name="Shape 2244" descr="staff-poster-colored-generic-1.png"/>
          <p:cNvPicPr preferRelativeResize="0"/>
          <p:nvPr/>
        </p:nvPicPr>
        <p:blipFill>
          <a:blip r:embed="rId4">
            <a:alphaModFix/>
          </a:blip>
          <a:stretch>
            <a:fillRect/>
          </a:stretch>
        </p:blipFill>
        <p:spPr>
          <a:xfrm>
            <a:off x="4889910" y="1234450"/>
            <a:ext cx="3108214" cy="3909052"/>
          </a:xfrm>
          <a:prstGeom prst="rect">
            <a:avLst/>
          </a:prstGeom>
          <a:noFill/>
          <a:ln w="9525" cap="flat" cmpd="sng">
            <a:solidFill>
              <a:srgbClr val="1B243B"/>
            </a:solidFill>
            <a:prstDash val="solid"/>
            <a:round/>
            <a:headEnd type="none" w="sm" len="sm"/>
            <a:tailEnd type="none" w="sm" len="sm"/>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64"/>
        <p:cNvGrpSpPr/>
        <p:nvPr/>
      </p:nvGrpSpPr>
      <p:grpSpPr>
        <a:xfrm>
          <a:off x="0" y="0"/>
          <a:ext cx="0" cy="0"/>
          <a:chOff x="0" y="0"/>
          <a:chExt cx="0" cy="0"/>
        </a:xfrm>
      </p:grpSpPr>
      <p:sp>
        <p:nvSpPr>
          <p:cNvPr id="2065" name="Shape 2065"/>
          <p:cNvSpPr txBox="1">
            <a:spLocks noGrp="1"/>
          </p:cNvSpPr>
          <p:nvPr>
            <p:ph type="subTitle" idx="1"/>
          </p:nvPr>
        </p:nvSpPr>
        <p:spPr>
          <a:xfrm>
            <a:off x="111300" y="3540325"/>
            <a:ext cx="8520600" cy="13482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
              <a:t>We build mobile solutions designed to help small businesses grow.</a:t>
            </a:r>
            <a:br>
              <a:rPr lang="en"/>
            </a:br>
            <a:r>
              <a:rPr lang="en"/>
              <a:t/>
            </a:r>
            <a:br>
              <a:rPr lang="en"/>
            </a:br>
            <a:r>
              <a:rPr lang="en"/>
              <a:t>As a Bizness Apps Partner you are delivering </a:t>
            </a:r>
            <a:br>
              <a:rPr lang="en"/>
            </a:br>
            <a:r>
              <a:rPr lang="en"/>
              <a:t>growth and prosperity to your local community.</a:t>
            </a:r>
            <a:br>
              <a:rPr lang="en"/>
            </a:b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48"/>
        <p:cNvGrpSpPr/>
        <p:nvPr/>
      </p:nvGrpSpPr>
      <p:grpSpPr>
        <a:xfrm>
          <a:off x="0" y="0"/>
          <a:ext cx="0" cy="0"/>
          <a:chOff x="0" y="0"/>
          <a:chExt cx="0" cy="0"/>
        </a:xfrm>
      </p:grpSpPr>
      <p:sp>
        <p:nvSpPr>
          <p:cNvPr id="2249" name="Shape 224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Quick recap of sales training:</a:t>
            </a:r>
            <a:endParaRPr/>
          </a:p>
        </p:txBody>
      </p:sp>
      <p:sp>
        <p:nvSpPr>
          <p:cNvPr id="2250" name="Shape 2250"/>
          <p:cNvSpPr txBox="1"/>
          <p:nvPr/>
        </p:nvSpPr>
        <p:spPr>
          <a:xfrm>
            <a:off x="133175" y="1296300"/>
            <a:ext cx="2625300" cy="504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3A525F"/>
                </a:solidFill>
                <a:latin typeface="Open Sans Light"/>
                <a:ea typeface="Open Sans Light"/>
                <a:cs typeface="Open Sans Light"/>
                <a:sym typeface="Open Sans Light"/>
              </a:rPr>
              <a:t>3x3</a:t>
            </a:r>
            <a:endParaRPr sz="3600">
              <a:solidFill>
                <a:srgbClr val="3A525F"/>
              </a:solidFill>
              <a:latin typeface="Open Sans Light"/>
              <a:ea typeface="Open Sans Light"/>
              <a:cs typeface="Open Sans Light"/>
              <a:sym typeface="Open Sans Light"/>
            </a:endParaRPr>
          </a:p>
        </p:txBody>
      </p:sp>
      <p:sp>
        <p:nvSpPr>
          <p:cNvPr id="2251" name="Shape 2251"/>
          <p:cNvSpPr/>
          <p:nvPr/>
        </p:nvSpPr>
        <p:spPr>
          <a:xfrm>
            <a:off x="7583400" y="4570800"/>
            <a:ext cx="1560600" cy="5727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252" name="Shape 2252" descr="research.png"/>
          <p:cNvPicPr preferRelativeResize="0"/>
          <p:nvPr/>
        </p:nvPicPr>
        <p:blipFill rotWithShape="1">
          <a:blip r:embed="rId3">
            <a:alphaModFix/>
          </a:blip>
          <a:srcRect r="4707"/>
          <a:stretch/>
        </p:blipFill>
        <p:spPr>
          <a:xfrm>
            <a:off x="3450975" y="2042975"/>
            <a:ext cx="2180052" cy="2894077"/>
          </a:xfrm>
          <a:prstGeom prst="rect">
            <a:avLst/>
          </a:prstGeom>
          <a:noFill/>
          <a:ln>
            <a:noFill/>
          </a:ln>
        </p:spPr>
      </p:pic>
      <p:pic>
        <p:nvPicPr>
          <p:cNvPr id="2253" name="Shape 2253" descr="3X3.png"/>
          <p:cNvPicPr preferRelativeResize="0"/>
          <p:nvPr/>
        </p:nvPicPr>
        <p:blipFill rotWithShape="1">
          <a:blip r:embed="rId4">
            <a:alphaModFix/>
          </a:blip>
          <a:srcRect l="768" r="758"/>
          <a:stretch/>
        </p:blipFill>
        <p:spPr>
          <a:xfrm>
            <a:off x="48775" y="2042975"/>
            <a:ext cx="2794108" cy="2755899"/>
          </a:xfrm>
          <a:prstGeom prst="rect">
            <a:avLst/>
          </a:prstGeom>
          <a:noFill/>
          <a:ln>
            <a:noFill/>
          </a:ln>
        </p:spPr>
      </p:pic>
      <p:sp>
        <p:nvSpPr>
          <p:cNvPr id="2254" name="Shape 2254"/>
          <p:cNvSpPr txBox="1"/>
          <p:nvPr/>
        </p:nvSpPr>
        <p:spPr>
          <a:xfrm>
            <a:off x="3451000" y="1296300"/>
            <a:ext cx="2180100" cy="504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3A525F"/>
                </a:solidFill>
                <a:latin typeface="Open Sans Light"/>
                <a:ea typeface="Open Sans Light"/>
                <a:cs typeface="Open Sans Light"/>
                <a:sym typeface="Open Sans Light"/>
              </a:rPr>
              <a:t>DMA</a:t>
            </a:r>
            <a:endParaRPr sz="3600">
              <a:solidFill>
                <a:srgbClr val="3A525F"/>
              </a:solidFill>
              <a:latin typeface="Open Sans Light"/>
              <a:ea typeface="Open Sans Light"/>
              <a:cs typeface="Open Sans Light"/>
              <a:sym typeface="Open Sans Light"/>
            </a:endParaRPr>
          </a:p>
        </p:txBody>
      </p:sp>
      <p:sp>
        <p:nvSpPr>
          <p:cNvPr id="2255" name="Shape 2255"/>
          <p:cNvSpPr txBox="1"/>
          <p:nvPr/>
        </p:nvSpPr>
        <p:spPr>
          <a:xfrm>
            <a:off x="6323600" y="1296300"/>
            <a:ext cx="2625300" cy="504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3A525F"/>
                </a:solidFill>
                <a:latin typeface="Open Sans Light"/>
                <a:ea typeface="Open Sans Light"/>
                <a:cs typeface="Open Sans Light"/>
                <a:sym typeface="Open Sans Light"/>
              </a:rPr>
              <a:t>Solution</a:t>
            </a:r>
            <a:endParaRPr sz="3600">
              <a:solidFill>
                <a:srgbClr val="3A525F"/>
              </a:solidFill>
              <a:latin typeface="Open Sans Light"/>
              <a:ea typeface="Open Sans Light"/>
              <a:cs typeface="Open Sans Light"/>
              <a:sym typeface="Open Sans Light"/>
            </a:endParaRPr>
          </a:p>
        </p:txBody>
      </p:sp>
      <p:pic>
        <p:nvPicPr>
          <p:cNvPr id="2256" name="Shape 2256" descr="solution-icon.png"/>
          <p:cNvPicPr preferRelativeResize="0"/>
          <p:nvPr/>
        </p:nvPicPr>
        <p:blipFill rotWithShape="1">
          <a:blip r:embed="rId5">
            <a:alphaModFix/>
          </a:blip>
          <a:srcRect r="2610"/>
          <a:stretch/>
        </p:blipFill>
        <p:spPr>
          <a:xfrm>
            <a:off x="6212263" y="2166926"/>
            <a:ext cx="2847976" cy="263194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60"/>
        <p:cNvGrpSpPr/>
        <p:nvPr/>
      </p:nvGrpSpPr>
      <p:grpSpPr>
        <a:xfrm>
          <a:off x="0" y="0"/>
          <a:ext cx="0" cy="0"/>
          <a:chOff x="0" y="0"/>
          <a:chExt cx="0" cy="0"/>
        </a:xfrm>
      </p:grpSpPr>
      <p:graphicFrame>
        <p:nvGraphicFramePr>
          <p:cNvPr id="2261" name="Shape 2261"/>
          <p:cNvGraphicFramePr/>
          <p:nvPr/>
        </p:nvGraphicFramePr>
        <p:xfrm>
          <a:off x="224047" y="246541"/>
          <a:ext cx="8695900" cy="4688729"/>
        </p:xfrm>
        <a:graphic>
          <a:graphicData uri="http://schemas.openxmlformats.org/drawingml/2006/table">
            <a:tbl>
              <a:tblPr firstRow="1" bandRow="1">
                <a:noFill/>
                <a:tableStyleId>{EDC2BDC7-E255-487F-B8CC-EA29A15B0B68}</a:tableStyleId>
              </a:tblPr>
              <a:tblGrid>
                <a:gridCol w="2458475"/>
                <a:gridCol w="807875"/>
                <a:gridCol w="760725"/>
                <a:gridCol w="4668825"/>
              </a:tblGrid>
              <a:tr h="501350">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Firing on All Cylinders?</a:t>
                      </a:r>
                      <a:endParaRPr sz="1100" b="0" u="none" strike="noStrike" cap="none">
                        <a:solidFill>
                          <a:schemeClr val="lt1"/>
                        </a:solidFill>
                        <a:latin typeface="Oswald Light"/>
                        <a:ea typeface="Oswald Light"/>
                        <a:cs typeface="Oswald Light"/>
                        <a:sym typeface="Oswald Light"/>
                      </a:endParaRPr>
                    </a:p>
                  </a:txBody>
                  <a:tcPr marL="0" marR="0" marT="65275"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1"/>
                    </a:solidFill>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Today’s Score</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Goal Score</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3"/>
                    </a:solidFill>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Observations/Quick Wins</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rgbClr val="CBDAED"/>
                    </a:solidFill>
                  </a:tcPr>
                </a:tc>
              </a:tr>
              <a:tr h="435250">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Local Search - Are you found? </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5</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Are they found on Google?  If so, how easily?  Do they have a Google My Business Page?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Is it fully optimized?  Are they getting reviews on Google? Are there more than 5 and stars are on?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7503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Social media</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7</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How Many Total Follows do they have (break it down) Instagram: ## Followers, Facebook: ## Followers, Twitter: ## Followers, etc.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Is there a large following for any of the above? Do they have active engagement?  What is their engagement percentage? Do they have better engagement / more followers than their competition? Fully explore this area and IDENTIFY areas of improvement, if any.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85362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Reviews</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6</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Kudos on the 10 Positive Yelp Reviews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Optimize your GMB page to leverage organic SEO rank benefits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Add Facebook reviews to FB page - http://randomtrendz.com/how-to-enable-reviews-on-facebook-business-page/</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Create a Review Campaign with your happy Clients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Claim and manage your Yelp pages- 3 pages live w/less that 10 reviews combined - NEED MORE REVIEWS! Coach your staff to ask Happy People only and leverage the APP to ask in the future!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4890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Loyal customers</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5</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latin typeface="Quattrocento"/>
                          <a:ea typeface="Quattrocento"/>
                          <a:cs typeface="Quattrocento"/>
                          <a:sym typeface="Quattrocento"/>
                        </a:rPr>
                        <a:t>How do they reward existing customers?  </a:t>
                      </a:r>
                      <a:r>
                        <a:rPr lang="en" sz="700" b="1">
                          <a:solidFill>
                            <a:schemeClr val="dk2"/>
                          </a:solidFill>
                          <a:latin typeface="Quattrocento"/>
                          <a:ea typeface="Quattrocento"/>
                          <a:cs typeface="Quattrocento"/>
                          <a:sym typeface="Quattrocento"/>
                        </a:rPr>
                        <a:t>Do they have any Active Loyalty Programs?  If so, does it look effective?  Is it costing them a lot of money?  Can you improve it / work with it?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1612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Engagement/Communication</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6</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Do they have good rapport with their clients overall?  Do they have email marketing?  Do they have good engagement when they reach out to their clients?   Is it easy to get ahold of the company?</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70850">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Mobile strategy</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7</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Do they have a mobile solution already? How is a mobile strategy going to go over with their customers?  Are they utilizing their mobile solution effectively?  Do they already have mobile facing strategies (social media marketing, etc.) that will be enhanced by this?  Do they market their mobile strategies in store, online, etc.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337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Overall Customer Experience</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b="1">
                          <a:solidFill>
                            <a:schemeClr val="dk2"/>
                          </a:solidFill>
                          <a:latin typeface="Quattrocento"/>
                          <a:ea typeface="Quattrocento"/>
                          <a:cs typeface="Quattrocento"/>
                          <a:sym typeface="Quattrocento"/>
                        </a:rPr>
                        <a:t>7</a:t>
                      </a:r>
                      <a:endParaRPr sz="9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Give them an idea of how the general experience is right now with their existing systems.  Be honest but drive them towards how much better it can be once they factor in a FULL mobile strategy.</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265"/>
        <p:cNvGrpSpPr/>
        <p:nvPr/>
      </p:nvGrpSpPr>
      <p:grpSpPr>
        <a:xfrm>
          <a:off x="0" y="0"/>
          <a:ext cx="0" cy="0"/>
          <a:chOff x="0" y="0"/>
          <a:chExt cx="0" cy="0"/>
        </a:xfrm>
      </p:grpSpPr>
      <p:sp>
        <p:nvSpPr>
          <p:cNvPr id="2266" name="Shape 226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DMA Live Example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70"/>
        <p:cNvGrpSpPr/>
        <p:nvPr/>
      </p:nvGrpSpPr>
      <p:grpSpPr>
        <a:xfrm>
          <a:off x="0" y="0"/>
          <a:ext cx="0" cy="0"/>
          <a:chOff x="0" y="0"/>
          <a:chExt cx="0" cy="0"/>
        </a:xfrm>
      </p:grpSpPr>
      <p:sp>
        <p:nvSpPr>
          <p:cNvPr id="2271" name="Shape 2271"/>
          <p:cNvSpPr/>
          <p:nvPr/>
        </p:nvSpPr>
        <p:spPr>
          <a:xfrm>
            <a:off x="0" y="0"/>
            <a:ext cx="4258200" cy="5143500"/>
          </a:xfrm>
          <a:prstGeom prst="rect">
            <a:avLst/>
          </a:prstGeom>
          <a:solidFill>
            <a:schemeClr val="dk2"/>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a:solidFill>
                <a:srgbClr val="0A2C5B"/>
              </a:solidFill>
              <a:latin typeface="Oswald Light"/>
              <a:ea typeface="Oswald Light"/>
              <a:cs typeface="Oswald Light"/>
              <a:sym typeface="Oswald Light"/>
            </a:endParaRPr>
          </a:p>
        </p:txBody>
      </p:sp>
      <p:sp>
        <p:nvSpPr>
          <p:cNvPr id="2272" name="Shape 2272"/>
          <p:cNvSpPr txBox="1"/>
          <p:nvPr/>
        </p:nvSpPr>
        <p:spPr>
          <a:xfrm>
            <a:off x="356502" y="1179178"/>
            <a:ext cx="3054600" cy="3519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2100">
                <a:solidFill>
                  <a:schemeClr val="lt1"/>
                </a:solidFill>
                <a:latin typeface="Oswald Light"/>
                <a:ea typeface="Oswald Light"/>
                <a:cs typeface="Oswald Light"/>
                <a:sym typeface="Oswald Light"/>
              </a:rPr>
              <a:t>On how to use this deck</a:t>
            </a:r>
            <a:endParaRPr sz="2100">
              <a:solidFill>
                <a:schemeClr val="accent3"/>
              </a:solidFill>
              <a:latin typeface="Oswald Light"/>
              <a:ea typeface="Oswald Light"/>
              <a:cs typeface="Oswald Light"/>
              <a:sym typeface="Oswald Light"/>
            </a:endParaRPr>
          </a:p>
        </p:txBody>
      </p:sp>
      <p:pic>
        <p:nvPicPr>
          <p:cNvPr id="2273" name="Shape 2273"/>
          <p:cNvPicPr preferRelativeResize="0"/>
          <p:nvPr/>
        </p:nvPicPr>
        <p:blipFill rotWithShape="1">
          <a:blip r:embed="rId3">
            <a:alphaModFix/>
          </a:blip>
          <a:srcRect l="574" r="50704"/>
          <a:stretch/>
        </p:blipFill>
        <p:spPr>
          <a:xfrm>
            <a:off x="4258090" y="0"/>
            <a:ext cx="4885910" cy="5143500"/>
          </a:xfrm>
          <a:prstGeom prst="rect">
            <a:avLst/>
          </a:prstGeom>
          <a:noFill/>
          <a:ln>
            <a:noFill/>
          </a:ln>
        </p:spPr>
      </p:pic>
      <p:sp>
        <p:nvSpPr>
          <p:cNvPr id="2274" name="Shape 2274"/>
          <p:cNvSpPr txBox="1"/>
          <p:nvPr/>
        </p:nvSpPr>
        <p:spPr>
          <a:xfrm>
            <a:off x="356502" y="1868981"/>
            <a:ext cx="3707100" cy="14181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 Delete the first three slides before </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you present this deck to a client</a:t>
            </a:r>
            <a:endParaRPr sz="1500">
              <a:solidFill>
                <a:schemeClr val="lt1"/>
              </a:solidFill>
              <a:latin typeface="Quattrocento"/>
              <a:ea typeface="Quattrocento"/>
              <a:cs typeface="Quattrocento"/>
              <a:sym typeface="Quattrocento"/>
            </a:endParaRPr>
          </a:p>
          <a:p>
            <a:pPr marL="0" marR="0" lvl="0" indent="0" algn="l" rtl="0">
              <a:spcBef>
                <a:spcPts val="0"/>
              </a:spcBef>
              <a:spcAft>
                <a:spcPts val="0"/>
              </a:spcAft>
              <a:buNone/>
            </a:pPr>
            <a:endParaRPr sz="1500" b="1">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 sz="1500" b="1">
                <a:solidFill>
                  <a:schemeClr val="lt1"/>
                </a:solidFill>
                <a:latin typeface="Quattrocento"/>
                <a:ea typeface="Quattrocento"/>
                <a:cs typeface="Quattrocento"/>
                <a:sym typeface="Quattrocento"/>
              </a:rPr>
              <a:t>• Bold type or </a:t>
            </a:r>
            <a:r>
              <a:rPr lang="en" sz="1500" b="1" i="1">
                <a:solidFill>
                  <a:schemeClr val="lt1"/>
                </a:solidFill>
                <a:latin typeface="Quattrocento"/>
                <a:ea typeface="Quattrocento"/>
                <a:cs typeface="Quattrocento"/>
                <a:sym typeface="Quattrocento"/>
              </a:rPr>
              <a:t>anything starting </a:t>
            </a:r>
            <a:br>
              <a:rPr lang="en" sz="1500" b="1" i="1">
                <a:solidFill>
                  <a:schemeClr val="lt1"/>
                </a:solidFill>
                <a:latin typeface="Quattrocento"/>
                <a:ea typeface="Quattrocento"/>
                <a:cs typeface="Quattrocento"/>
                <a:sym typeface="Quattrocento"/>
              </a:rPr>
            </a:br>
            <a:r>
              <a:rPr lang="en" sz="1500" b="1" i="1">
                <a:solidFill>
                  <a:schemeClr val="lt1"/>
                </a:solidFill>
                <a:latin typeface="Quattrocento"/>
                <a:ea typeface="Quattrocento"/>
                <a:cs typeface="Quattrocento"/>
                <a:sym typeface="Quattrocento"/>
              </a:rPr>
              <a:t>	with lorem ipsum </a:t>
            </a:r>
            <a:r>
              <a:rPr lang="en" sz="1500">
                <a:solidFill>
                  <a:schemeClr val="lt1"/>
                </a:solidFill>
                <a:latin typeface="Quattrocento"/>
                <a:ea typeface="Quattrocento"/>
                <a:cs typeface="Quattrocento"/>
                <a:sym typeface="Quattrocento"/>
              </a:rPr>
              <a:t>should be </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replaced with	your own information</a:t>
            </a:r>
            <a:endParaRPr sz="1500">
              <a:solidFill>
                <a:schemeClr val="lt1"/>
              </a:solidFill>
              <a:latin typeface="Quattrocento"/>
              <a:ea typeface="Quattrocento"/>
              <a:cs typeface="Quattrocento"/>
              <a:sym typeface="Quattrocento"/>
            </a:endParaRPr>
          </a:p>
          <a:p>
            <a:pPr marL="0" marR="0" lvl="0" indent="0" algn="l" rtl="0">
              <a:spcBef>
                <a:spcPts val="0"/>
              </a:spcBef>
              <a:spcAft>
                <a:spcPts val="0"/>
              </a:spcAft>
              <a:buNone/>
            </a:pPr>
            <a:endParaRPr sz="1500">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
            </a:r>
            <a:br>
              <a:rPr lang="en" sz="1500">
                <a:solidFill>
                  <a:schemeClr val="lt1"/>
                </a:solidFill>
                <a:latin typeface="Quattrocento"/>
                <a:ea typeface="Quattrocento"/>
                <a:cs typeface="Quattrocento"/>
                <a:sym typeface="Quattrocento"/>
              </a:rPr>
            </a:br>
            <a:endParaRPr sz="500">
              <a:solidFill>
                <a:schemeClr val="accent4"/>
              </a:solidFill>
              <a:latin typeface="Quattrocento"/>
              <a:ea typeface="Quattrocento"/>
              <a:cs typeface="Quattrocento"/>
              <a:sym typeface="Quattrocento"/>
            </a:endParaRPr>
          </a:p>
        </p:txBody>
      </p:sp>
      <p:sp>
        <p:nvSpPr>
          <p:cNvPr id="2275" name="Shape 2275"/>
          <p:cNvSpPr txBox="1"/>
          <p:nvPr/>
        </p:nvSpPr>
        <p:spPr>
          <a:xfrm>
            <a:off x="356502" y="348947"/>
            <a:ext cx="3707100" cy="7272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chemeClr val="lt1"/>
                </a:solidFill>
                <a:latin typeface="Oswald Light"/>
                <a:ea typeface="Oswald Light"/>
                <a:cs typeface="Oswald Light"/>
                <a:sym typeface="Oswald Light"/>
              </a:rPr>
              <a:t>Instructions</a:t>
            </a:r>
            <a:endParaRPr sz="4500">
              <a:solidFill>
                <a:schemeClr val="lt1"/>
              </a:solidFill>
              <a:latin typeface="Oswald Light"/>
              <a:ea typeface="Oswald Light"/>
              <a:cs typeface="Oswald Light"/>
              <a:sym typeface="Oswald Light"/>
            </a:endParaRPr>
          </a:p>
        </p:txBody>
      </p:sp>
      <p:sp>
        <p:nvSpPr>
          <p:cNvPr id="2276" name="Shape 2276"/>
          <p:cNvSpPr txBox="1"/>
          <p:nvPr/>
        </p:nvSpPr>
        <p:spPr>
          <a:xfrm>
            <a:off x="273306" y="3509634"/>
            <a:ext cx="3488400" cy="1070100"/>
          </a:xfrm>
          <a:prstGeom prst="rect">
            <a:avLst/>
          </a:prstGeom>
          <a:noFill/>
          <a:ln w="38100" cap="flat" cmpd="sng">
            <a:solidFill>
              <a:schemeClr val="accent4"/>
            </a:solidFill>
            <a:prstDash val="dot"/>
            <a:round/>
            <a:headEnd type="none" w="sm" len="sm"/>
            <a:tailEnd type="none" w="sm" len="sm"/>
          </a:ln>
        </p:spPr>
        <p:txBody>
          <a:bodyPr spcFirstLastPara="1" wrap="square" lIns="34300" tIns="34300" rIns="34300" bIns="34300" anchor="ctr" anchorCtr="0">
            <a:noAutofit/>
          </a:bodyPr>
          <a:lstStyle/>
          <a:p>
            <a:pPr marL="0" lvl="0" indent="0" rtl="0">
              <a:spcBef>
                <a:spcPts val="0"/>
              </a:spcBef>
              <a:spcAft>
                <a:spcPts val="0"/>
              </a:spcAft>
              <a:buNone/>
            </a:pPr>
            <a:r>
              <a:rPr lang="en" sz="1500">
                <a:solidFill>
                  <a:schemeClr val="lt1"/>
                </a:solidFill>
                <a:latin typeface="Quattrocento"/>
                <a:ea typeface="Quattrocento"/>
                <a:cs typeface="Quattrocento"/>
                <a:sym typeface="Quattrocento"/>
              </a:rPr>
              <a:t>  • Images outlined in green should be</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deleted and replaced. They serve as</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design and placement guidelines</a:t>
            </a:r>
            <a:endParaRPr sz="500">
              <a:latin typeface="Quattrocento"/>
              <a:ea typeface="Quattrocento"/>
              <a:cs typeface="Quattrocento"/>
              <a:sym typeface="Quattrocen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80"/>
        <p:cNvGrpSpPr/>
        <p:nvPr/>
      </p:nvGrpSpPr>
      <p:grpSpPr>
        <a:xfrm>
          <a:off x="0" y="0"/>
          <a:ext cx="0" cy="0"/>
          <a:chOff x="0" y="0"/>
          <a:chExt cx="0" cy="0"/>
        </a:xfrm>
      </p:grpSpPr>
      <p:sp>
        <p:nvSpPr>
          <p:cNvPr id="2281" name="Shape 2281"/>
          <p:cNvSpPr/>
          <p:nvPr/>
        </p:nvSpPr>
        <p:spPr>
          <a:xfrm>
            <a:off x="0" y="0"/>
            <a:ext cx="4258200" cy="5143500"/>
          </a:xfrm>
          <a:prstGeom prst="rect">
            <a:avLst/>
          </a:prstGeom>
          <a:solidFill>
            <a:schemeClr val="dk2"/>
          </a:solidFill>
          <a:ln w="9525" cap="flat" cmpd="sng">
            <a:solidFill>
              <a:srgbClr val="104388">
                <a:alpha val="0"/>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a:solidFill>
                <a:srgbClr val="104388"/>
              </a:solidFill>
              <a:latin typeface="Nunito"/>
              <a:ea typeface="Nunito"/>
              <a:cs typeface="Nunito"/>
              <a:sym typeface="Nunito"/>
            </a:endParaRPr>
          </a:p>
        </p:txBody>
      </p:sp>
      <p:sp>
        <p:nvSpPr>
          <p:cNvPr id="2282" name="Shape 2282"/>
          <p:cNvSpPr txBox="1"/>
          <p:nvPr/>
        </p:nvSpPr>
        <p:spPr>
          <a:xfrm>
            <a:off x="356502" y="1351734"/>
            <a:ext cx="3707100" cy="12414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Powerpoint:</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 </a:t>
            </a:r>
            <a:r>
              <a:rPr lang="en" sz="1500">
                <a:solidFill>
                  <a:schemeClr val="accent4"/>
                </a:solidFill>
                <a:uFill>
                  <a:noFill/>
                </a:uFill>
                <a:latin typeface="Quattrocento"/>
                <a:ea typeface="Quattrocento"/>
                <a:cs typeface="Quattrocento"/>
                <a:sym typeface="Quattrocento"/>
                <a:hlinkClick r:id="rId3"/>
              </a:rPr>
              <a:t>Create or customize a slide master</a:t>
            </a:r>
            <a:endParaRPr sz="1500">
              <a:solidFill>
                <a:schemeClr val="accent4"/>
              </a:solidFill>
              <a:latin typeface="Quattrocento"/>
              <a:ea typeface="Quattrocento"/>
              <a:cs typeface="Quattrocento"/>
              <a:sym typeface="Quattrocento"/>
            </a:endParaRPr>
          </a:p>
          <a:p>
            <a:pPr marL="0" marR="0" lvl="0" indent="177800" algn="l" rtl="0">
              <a:spcBef>
                <a:spcPts val="0"/>
              </a:spcBef>
              <a:spcAft>
                <a:spcPts val="0"/>
              </a:spcAft>
              <a:buNone/>
            </a:pPr>
            <a:r>
              <a:rPr lang="en" sz="1500">
                <a:solidFill>
                  <a:schemeClr val="accent4"/>
                </a:solidFill>
                <a:uFill>
                  <a:noFill/>
                </a:uFill>
                <a:latin typeface="Quattrocento"/>
                <a:ea typeface="Quattrocento"/>
                <a:cs typeface="Quattrocento"/>
                <a:sym typeface="Quattrocento"/>
                <a:hlinkClick r:id="rId3"/>
              </a:rPr>
              <a:t>   in MS Powerpoint</a:t>
            </a:r>
            <a:endParaRPr sz="1500">
              <a:solidFill>
                <a:schemeClr val="accent4"/>
              </a:solidFill>
              <a:latin typeface="Quattrocento"/>
              <a:ea typeface="Quattrocento"/>
              <a:cs typeface="Quattrocento"/>
              <a:sym typeface="Quattrocento"/>
            </a:endParaRPr>
          </a:p>
          <a:p>
            <a:pPr marL="0" marR="0" lvl="0" indent="177800" algn="l" rtl="0">
              <a:spcBef>
                <a:spcPts val="0"/>
              </a:spcBef>
              <a:spcAft>
                <a:spcPts val="0"/>
              </a:spcAft>
              <a:buNone/>
            </a:pPr>
            <a:r>
              <a:rPr lang="en" sz="1500">
                <a:solidFill>
                  <a:schemeClr val="lt1"/>
                </a:solidFill>
                <a:latin typeface="Quattrocento"/>
                <a:ea typeface="Quattrocento"/>
                <a:cs typeface="Quattrocento"/>
                <a:sym typeface="Quattrocento"/>
              </a:rPr>
              <a:t>• </a:t>
            </a:r>
            <a:r>
              <a:rPr lang="en" sz="1500">
                <a:solidFill>
                  <a:schemeClr val="accent4"/>
                </a:solidFill>
                <a:uFill>
                  <a:noFill/>
                </a:uFill>
                <a:latin typeface="Quattrocento"/>
                <a:ea typeface="Quattrocento"/>
                <a:cs typeface="Quattrocento"/>
                <a:sym typeface="Quattrocento"/>
                <a:hlinkClick r:id="rId4"/>
              </a:rPr>
              <a:t>Create and save a PowerPoint</a:t>
            </a:r>
            <a:r>
              <a:rPr lang="en" sz="1500">
                <a:solidFill>
                  <a:schemeClr val="accent4"/>
                </a:solidFill>
                <a:uFill>
                  <a:noFill/>
                </a:uFill>
                <a:latin typeface="Quattrocento"/>
                <a:ea typeface="Quattrocento"/>
                <a:cs typeface="Quattrocento"/>
                <a:sym typeface="Quattrocento"/>
                <a:hlinkClick r:id="rId4"/>
              </a:rPr>
              <a:t/>
            </a:r>
            <a:br>
              <a:rPr lang="en" sz="1500">
                <a:solidFill>
                  <a:schemeClr val="accent4"/>
                </a:solidFill>
                <a:uFill>
                  <a:noFill/>
                </a:uFill>
                <a:latin typeface="Quattrocento"/>
                <a:ea typeface="Quattrocento"/>
                <a:cs typeface="Quattrocento"/>
                <a:sym typeface="Quattrocento"/>
                <a:hlinkClick r:id="rId4"/>
              </a:rPr>
            </a:br>
            <a:r>
              <a:rPr lang="en" sz="1500">
                <a:solidFill>
                  <a:schemeClr val="accent4"/>
                </a:solidFill>
                <a:uFill>
                  <a:noFill/>
                </a:uFill>
                <a:latin typeface="Quattrocento"/>
                <a:ea typeface="Quattrocento"/>
                <a:cs typeface="Quattrocento"/>
                <a:sym typeface="Quattrocento"/>
                <a:hlinkClick r:id="rId4"/>
              </a:rPr>
              <a:t>	   template in MS Powerpoint</a:t>
            </a:r>
            <a:endParaRPr sz="500">
              <a:solidFill>
                <a:schemeClr val="accent4"/>
              </a:solidFill>
              <a:latin typeface="Quattrocento"/>
              <a:ea typeface="Quattrocento"/>
              <a:cs typeface="Quattrocento"/>
              <a:sym typeface="Quattrocento"/>
            </a:endParaRPr>
          </a:p>
        </p:txBody>
      </p:sp>
      <p:sp>
        <p:nvSpPr>
          <p:cNvPr id="2283" name="Shape 2283"/>
          <p:cNvSpPr txBox="1"/>
          <p:nvPr/>
        </p:nvSpPr>
        <p:spPr>
          <a:xfrm>
            <a:off x="356502" y="348947"/>
            <a:ext cx="3707100" cy="7272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chemeClr val="lt1"/>
                </a:solidFill>
                <a:latin typeface="Oswald Light"/>
                <a:ea typeface="Oswald Light"/>
                <a:cs typeface="Oswald Light"/>
                <a:sym typeface="Oswald Light"/>
              </a:rPr>
              <a:t>Helpful Links</a:t>
            </a:r>
            <a:endParaRPr sz="4500">
              <a:solidFill>
                <a:schemeClr val="lt1"/>
              </a:solidFill>
              <a:latin typeface="Oswald Light"/>
              <a:ea typeface="Oswald Light"/>
              <a:cs typeface="Oswald Light"/>
              <a:sym typeface="Oswald Light"/>
            </a:endParaRPr>
          </a:p>
        </p:txBody>
      </p:sp>
      <p:pic>
        <p:nvPicPr>
          <p:cNvPr id="2284" name="Shape 2284"/>
          <p:cNvPicPr preferRelativeResize="0"/>
          <p:nvPr/>
        </p:nvPicPr>
        <p:blipFill rotWithShape="1">
          <a:blip r:embed="rId5">
            <a:alphaModFix/>
          </a:blip>
          <a:srcRect l="38026"/>
          <a:stretch/>
        </p:blipFill>
        <p:spPr>
          <a:xfrm>
            <a:off x="4258090" y="0"/>
            <a:ext cx="4885910" cy="5143499"/>
          </a:xfrm>
          <a:prstGeom prst="rect">
            <a:avLst/>
          </a:prstGeom>
          <a:noFill/>
          <a:ln>
            <a:noFill/>
          </a:ln>
        </p:spPr>
      </p:pic>
      <p:sp>
        <p:nvSpPr>
          <p:cNvPr id="2285" name="Shape 2285"/>
          <p:cNvSpPr txBox="1"/>
          <p:nvPr/>
        </p:nvSpPr>
        <p:spPr>
          <a:xfrm>
            <a:off x="356502" y="3090553"/>
            <a:ext cx="3707100" cy="12414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Google Slides:</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 </a:t>
            </a:r>
            <a:r>
              <a:rPr lang="en" sz="1500">
                <a:solidFill>
                  <a:schemeClr val="accent4"/>
                </a:solidFill>
                <a:uFill>
                  <a:noFill/>
                </a:uFill>
                <a:latin typeface="Quattrocento"/>
                <a:ea typeface="Quattrocento"/>
                <a:cs typeface="Quattrocento"/>
                <a:sym typeface="Quattrocento"/>
                <a:hlinkClick r:id="rId6"/>
              </a:rPr>
              <a:t>Change the theme, background, </a:t>
            </a:r>
            <a:r>
              <a:rPr lang="en" sz="1500">
                <a:solidFill>
                  <a:schemeClr val="accent4"/>
                </a:solidFill>
                <a:uFill>
                  <a:noFill/>
                </a:uFill>
                <a:latin typeface="Quattrocento"/>
                <a:ea typeface="Quattrocento"/>
                <a:cs typeface="Quattrocento"/>
                <a:sym typeface="Quattrocento"/>
                <a:hlinkClick r:id="rId6"/>
              </a:rPr>
              <a:t/>
            </a:r>
            <a:br>
              <a:rPr lang="en" sz="1500">
                <a:solidFill>
                  <a:schemeClr val="accent4"/>
                </a:solidFill>
                <a:uFill>
                  <a:noFill/>
                </a:uFill>
                <a:latin typeface="Quattrocento"/>
                <a:ea typeface="Quattrocento"/>
                <a:cs typeface="Quattrocento"/>
                <a:sym typeface="Quattrocento"/>
                <a:hlinkClick r:id="rId6"/>
              </a:rPr>
            </a:br>
            <a:r>
              <a:rPr lang="en" sz="1500">
                <a:solidFill>
                  <a:schemeClr val="accent4"/>
                </a:solidFill>
                <a:uFill>
                  <a:noFill/>
                </a:uFill>
                <a:latin typeface="Quattrocento"/>
                <a:ea typeface="Quattrocento"/>
                <a:cs typeface="Quattrocento"/>
                <a:sym typeface="Quattrocento"/>
                <a:hlinkClick r:id="rId6"/>
              </a:rPr>
              <a:t>	   or layout in Google Slides</a:t>
            </a:r>
            <a:endParaRPr sz="500">
              <a:solidFill>
                <a:schemeClr val="accent4"/>
              </a:solidFill>
              <a:latin typeface="Quattrocento"/>
              <a:ea typeface="Quattrocento"/>
              <a:cs typeface="Quattrocento"/>
              <a:sym typeface="Quattrocen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89"/>
        <p:cNvGrpSpPr/>
        <p:nvPr/>
      </p:nvGrpSpPr>
      <p:grpSpPr>
        <a:xfrm>
          <a:off x="0" y="0"/>
          <a:ext cx="0" cy="0"/>
          <a:chOff x="0" y="0"/>
          <a:chExt cx="0" cy="0"/>
        </a:xfrm>
      </p:grpSpPr>
      <p:sp>
        <p:nvSpPr>
          <p:cNvPr id="2290" name="Shape 2290"/>
          <p:cNvSpPr/>
          <p:nvPr/>
        </p:nvSpPr>
        <p:spPr>
          <a:xfrm>
            <a:off x="0" y="0"/>
            <a:ext cx="4258200" cy="5143500"/>
          </a:xfrm>
          <a:prstGeom prst="rect">
            <a:avLst/>
          </a:prstGeom>
          <a:solidFill>
            <a:schemeClr val="dk2"/>
          </a:solidFill>
          <a:ln>
            <a:noFill/>
          </a:ln>
        </p:spPr>
        <p:txBody>
          <a:bodyPr spcFirstLastPara="1" wrap="square" lIns="34300" tIns="17150" rIns="34300" bIns="17150" anchor="ctr" anchorCtr="0">
            <a:noAutofit/>
          </a:bodyPr>
          <a:lstStyle/>
          <a:p>
            <a:pPr marL="0" marR="0" lvl="0" indent="0" algn="ctr" rtl="0">
              <a:spcBef>
                <a:spcPts val="0"/>
              </a:spcBef>
              <a:spcAft>
                <a:spcPts val="0"/>
              </a:spcAft>
              <a:buClr>
                <a:srgbClr val="000000"/>
              </a:buClr>
              <a:buFont typeface="Arial"/>
              <a:buNone/>
            </a:pPr>
            <a:endParaRPr sz="1400">
              <a:solidFill>
                <a:srgbClr val="0A2C5B"/>
              </a:solidFill>
              <a:latin typeface="Oswald"/>
              <a:ea typeface="Oswald"/>
              <a:cs typeface="Oswald"/>
              <a:sym typeface="Oswald"/>
            </a:endParaRPr>
          </a:p>
        </p:txBody>
      </p:sp>
      <p:pic>
        <p:nvPicPr>
          <p:cNvPr id="2291" name="Shape 2291" descr="people-coffee-notes-tea.jpg"/>
          <p:cNvPicPr preferRelativeResize="0"/>
          <p:nvPr/>
        </p:nvPicPr>
        <p:blipFill rotWithShape="1">
          <a:blip r:embed="rId3">
            <a:alphaModFix/>
          </a:blip>
          <a:srcRect l="13814" r="22874"/>
          <a:stretch/>
        </p:blipFill>
        <p:spPr>
          <a:xfrm>
            <a:off x="4258090" y="0"/>
            <a:ext cx="4885910" cy="5143501"/>
          </a:xfrm>
          <a:prstGeom prst="rect">
            <a:avLst/>
          </a:prstGeom>
          <a:noFill/>
          <a:ln>
            <a:noFill/>
          </a:ln>
        </p:spPr>
      </p:pic>
      <p:sp>
        <p:nvSpPr>
          <p:cNvPr id="2292" name="Shape 2292"/>
          <p:cNvSpPr txBox="1"/>
          <p:nvPr/>
        </p:nvSpPr>
        <p:spPr>
          <a:xfrm>
            <a:off x="356502" y="1499513"/>
            <a:ext cx="3707100" cy="24168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This is an easy to follow template for plugging in your findings and turning them into a Killer Sales Presentation.</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
            </a:r>
            <a:br>
              <a:rPr lang="en" sz="1500">
                <a:solidFill>
                  <a:schemeClr val="lt1"/>
                </a:solidFill>
                <a:latin typeface="Quattrocento"/>
                <a:ea typeface="Quattrocento"/>
                <a:cs typeface="Quattrocento"/>
                <a:sym typeface="Quattrocento"/>
              </a:rPr>
            </a:br>
            <a:r>
              <a:rPr lang="en" sz="1500">
                <a:solidFill>
                  <a:schemeClr val="lt1"/>
                </a:solidFill>
                <a:latin typeface="Quattrocento"/>
                <a:ea typeface="Quattrocento"/>
                <a:cs typeface="Quattrocento"/>
                <a:sym typeface="Quattrocento"/>
              </a:rPr>
              <a:t>The main difference is the personalization to them in the titles and the subtle details that paint the pictures for the client. </a:t>
            </a:r>
            <a:br>
              <a:rPr lang="en" sz="1500">
                <a:solidFill>
                  <a:schemeClr val="lt1"/>
                </a:solidFill>
                <a:latin typeface="Quattrocento"/>
                <a:ea typeface="Quattrocento"/>
                <a:cs typeface="Quattrocento"/>
                <a:sym typeface="Quattrocento"/>
              </a:rPr>
            </a:br>
            <a:endParaRPr sz="1500">
              <a:solidFill>
                <a:schemeClr val="lt1"/>
              </a:solidFill>
              <a:latin typeface="Quattrocento"/>
              <a:ea typeface="Quattrocento"/>
              <a:cs typeface="Quattrocento"/>
              <a:sym typeface="Quattrocento"/>
            </a:endParaRPr>
          </a:p>
          <a:p>
            <a:pPr marL="0" marR="0" lvl="0" indent="0" algn="l" rtl="0">
              <a:spcBef>
                <a:spcPts val="0"/>
              </a:spcBef>
              <a:spcAft>
                <a:spcPts val="0"/>
              </a:spcAft>
              <a:buNone/>
            </a:pPr>
            <a:r>
              <a:rPr lang="en" sz="1500">
                <a:solidFill>
                  <a:schemeClr val="lt1"/>
                </a:solidFill>
                <a:latin typeface="Quattrocento"/>
                <a:ea typeface="Quattrocento"/>
                <a:cs typeface="Quattrocento"/>
                <a:sym typeface="Quattrocento"/>
              </a:rPr>
              <a:t>Instead of benefits and features = it describes and includes their hot buttons in the deck with solutions for their needs. </a:t>
            </a:r>
            <a:endParaRPr sz="500">
              <a:solidFill>
                <a:schemeClr val="accent4"/>
              </a:solidFill>
              <a:latin typeface="Quattrocento"/>
              <a:ea typeface="Quattrocento"/>
              <a:cs typeface="Quattrocento"/>
              <a:sym typeface="Quattrocento"/>
            </a:endParaRPr>
          </a:p>
        </p:txBody>
      </p:sp>
      <p:sp>
        <p:nvSpPr>
          <p:cNvPr id="2293" name="Shape 2293"/>
          <p:cNvSpPr txBox="1"/>
          <p:nvPr/>
        </p:nvSpPr>
        <p:spPr>
          <a:xfrm>
            <a:off x="356502" y="348947"/>
            <a:ext cx="3707100" cy="7272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chemeClr val="lt1"/>
                </a:solidFill>
                <a:latin typeface="Oswald Light"/>
                <a:ea typeface="Oswald Light"/>
                <a:cs typeface="Oswald Light"/>
                <a:sym typeface="Oswald Light"/>
              </a:rPr>
              <a:t>About </a:t>
            </a:r>
            <a:endParaRPr sz="4500">
              <a:solidFill>
                <a:schemeClr val="lt1"/>
              </a:solidFill>
              <a:latin typeface="Oswald Light"/>
              <a:ea typeface="Oswald Light"/>
              <a:cs typeface="Oswald Light"/>
              <a:sym typeface="Oswald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297"/>
        <p:cNvGrpSpPr/>
        <p:nvPr/>
      </p:nvGrpSpPr>
      <p:grpSpPr>
        <a:xfrm>
          <a:off x="0" y="0"/>
          <a:ext cx="0" cy="0"/>
          <a:chOff x="0" y="0"/>
          <a:chExt cx="0" cy="0"/>
        </a:xfrm>
      </p:grpSpPr>
      <p:sp>
        <p:nvSpPr>
          <p:cNvPr id="2298" name="Shape 2298"/>
          <p:cNvSpPr txBox="1"/>
          <p:nvPr/>
        </p:nvSpPr>
        <p:spPr>
          <a:xfrm>
            <a:off x="19" y="3764156"/>
            <a:ext cx="9144000" cy="3204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2700">
                <a:solidFill>
                  <a:srgbClr val="104388"/>
                </a:solidFill>
                <a:latin typeface="Oswald Light"/>
                <a:ea typeface="Oswald Light"/>
                <a:cs typeface="Oswald Light"/>
                <a:sym typeface="Oswald Light"/>
              </a:rPr>
              <a:t>Leveraging Mobile Solutions to Grow your Business</a:t>
            </a:r>
            <a:endParaRPr sz="2700">
              <a:solidFill>
                <a:srgbClr val="104388"/>
              </a:solidFill>
              <a:latin typeface="Oswald Light"/>
              <a:ea typeface="Oswald Light"/>
              <a:cs typeface="Oswald Light"/>
              <a:sym typeface="Oswald Light"/>
            </a:endParaRPr>
          </a:p>
        </p:txBody>
      </p:sp>
      <p:grpSp>
        <p:nvGrpSpPr>
          <p:cNvPr id="2299" name="Shape 2299"/>
          <p:cNvGrpSpPr/>
          <p:nvPr/>
        </p:nvGrpSpPr>
        <p:grpSpPr>
          <a:xfrm>
            <a:off x="0" y="-28576"/>
            <a:ext cx="9144239" cy="1614104"/>
            <a:chOff x="0" y="-156114"/>
            <a:chExt cx="24535120" cy="4304278"/>
          </a:xfrm>
        </p:grpSpPr>
        <p:sp>
          <p:nvSpPr>
            <p:cNvPr id="2300" name="Shape 2300"/>
            <p:cNvSpPr/>
            <p:nvPr/>
          </p:nvSpPr>
          <p:spPr>
            <a:xfrm>
              <a:off x="23378291" y="2431564"/>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1" name="Shape 2301"/>
            <p:cNvSpPr/>
            <p:nvPr/>
          </p:nvSpPr>
          <p:spPr>
            <a:xfrm>
              <a:off x="23079220" y="-88970"/>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2" name="Shape 2302"/>
            <p:cNvSpPr/>
            <p:nvPr/>
          </p:nvSpPr>
          <p:spPr>
            <a:xfrm>
              <a:off x="20776620" y="-88970"/>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3" name="Shape 2303"/>
            <p:cNvSpPr/>
            <p:nvPr/>
          </p:nvSpPr>
          <p:spPr>
            <a:xfrm>
              <a:off x="20420244" y="-88970"/>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4" name="Shape 2304"/>
            <p:cNvSpPr/>
            <p:nvPr/>
          </p:nvSpPr>
          <p:spPr>
            <a:xfrm>
              <a:off x="17677877" y="-88971"/>
              <a:ext cx="2785800" cy="31422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5" name="Shape 2305"/>
            <p:cNvSpPr/>
            <p:nvPr/>
          </p:nvSpPr>
          <p:spPr>
            <a:xfrm>
              <a:off x="17608342" y="-88971"/>
              <a:ext cx="2168700" cy="19254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6" name="Shape 2306"/>
            <p:cNvSpPr/>
            <p:nvPr/>
          </p:nvSpPr>
          <p:spPr>
            <a:xfrm>
              <a:off x="14888519" y="-88734"/>
              <a:ext cx="2811900" cy="19254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7" name="Shape 2307"/>
            <p:cNvSpPr/>
            <p:nvPr/>
          </p:nvSpPr>
          <p:spPr>
            <a:xfrm>
              <a:off x="13589856" y="-88970"/>
              <a:ext cx="4137300" cy="35202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8" name="Shape 2308"/>
            <p:cNvSpPr/>
            <p:nvPr/>
          </p:nvSpPr>
          <p:spPr>
            <a:xfrm>
              <a:off x="11104147" y="-111272"/>
              <a:ext cx="4346100" cy="35202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09" name="Shape 2309"/>
            <p:cNvSpPr/>
            <p:nvPr/>
          </p:nvSpPr>
          <p:spPr>
            <a:xfrm>
              <a:off x="9793019" y="-88970"/>
              <a:ext cx="369300" cy="1956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0" name="Shape 2310"/>
            <p:cNvSpPr/>
            <p:nvPr/>
          </p:nvSpPr>
          <p:spPr>
            <a:xfrm>
              <a:off x="9698211" y="-88970"/>
              <a:ext cx="225900" cy="1956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1" name="Shape 2311"/>
            <p:cNvSpPr/>
            <p:nvPr/>
          </p:nvSpPr>
          <p:spPr>
            <a:xfrm>
              <a:off x="8502000" y="61758"/>
              <a:ext cx="2646900" cy="22599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2" name="Shape 2312"/>
            <p:cNvSpPr/>
            <p:nvPr/>
          </p:nvSpPr>
          <p:spPr>
            <a:xfrm>
              <a:off x="6821130" y="61996"/>
              <a:ext cx="2985600" cy="22599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3" name="Shape 2313"/>
            <p:cNvSpPr/>
            <p:nvPr/>
          </p:nvSpPr>
          <p:spPr>
            <a:xfrm>
              <a:off x="6829814" y="-88970"/>
              <a:ext cx="2985600" cy="8085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4" name="Shape 2314"/>
            <p:cNvSpPr/>
            <p:nvPr/>
          </p:nvSpPr>
          <p:spPr>
            <a:xfrm>
              <a:off x="5975275" y="-88970"/>
              <a:ext cx="943200" cy="8085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5" name="Shape 2315"/>
            <p:cNvSpPr/>
            <p:nvPr/>
          </p:nvSpPr>
          <p:spPr>
            <a:xfrm>
              <a:off x="5608571" y="674793"/>
              <a:ext cx="2916300" cy="16428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6" name="Shape 2316"/>
            <p:cNvSpPr/>
            <p:nvPr/>
          </p:nvSpPr>
          <p:spPr>
            <a:xfrm>
              <a:off x="5092201" y="-155877"/>
              <a:ext cx="1760100" cy="21123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7" name="Shape 2317"/>
            <p:cNvSpPr/>
            <p:nvPr/>
          </p:nvSpPr>
          <p:spPr>
            <a:xfrm>
              <a:off x="443059" y="190760"/>
              <a:ext cx="5232600" cy="29772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8" name="Shape 2318"/>
            <p:cNvSpPr/>
            <p:nvPr/>
          </p:nvSpPr>
          <p:spPr>
            <a:xfrm>
              <a:off x="1264131" y="-156113"/>
              <a:ext cx="4393800" cy="21123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19" name="Shape 2319"/>
            <p:cNvSpPr/>
            <p:nvPr/>
          </p:nvSpPr>
          <p:spPr>
            <a:xfrm>
              <a:off x="1264131" y="-133574"/>
              <a:ext cx="921300" cy="3693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20" name="Shape 2320"/>
            <p:cNvSpPr/>
            <p:nvPr/>
          </p:nvSpPr>
          <p:spPr>
            <a:xfrm>
              <a:off x="734484" y="-133574"/>
              <a:ext cx="621600" cy="3693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21" name="Shape 2321"/>
            <p:cNvSpPr/>
            <p:nvPr/>
          </p:nvSpPr>
          <p:spPr>
            <a:xfrm>
              <a:off x="0" y="885559"/>
              <a:ext cx="447600" cy="22599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22" name="Shape 2322"/>
            <p:cNvSpPr/>
            <p:nvPr/>
          </p:nvSpPr>
          <p:spPr>
            <a:xfrm>
              <a:off x="0" y="-156114"/>
              <a:ext cx="1286400" cy="33420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23" name="Shape 2323"/>
            <p:cNvSpPr/>
            <p:nvPr/>
          </p:nvSpPr>
          <p:spPr>
            <a:xfrm>
              <a:off x="8462804" y="1591817"/>
              <a:ext cx="6988500" cy="17862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324" name="Shape 2324"/>
            <p:cNvSpPr/>
            <p:nvPr/>
          </p:nvSpPr>
          <p:spPr>
            <a:xfrm>
              <a:off x="9776123" y="-125128"/>
              <a:ext cx="2307900" cy="17340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grpSp>
      <p:pic>
        <p:nvPicPr>
          <p:cNvPr id="2325" name="Shape 2325" descr="example-logo.png"/>
          <p:cNvPicPr preferRelativeResize="0"/>
          <p:nvPr/>
        </p:nvPicPr>
        <p:blipFill>
          <a:blip r:embed="rId3">
            <a:alphaModFix/>
          </a:blip>
          <a:stretch>
            <a:fillRect/>
          </a:stretch>
        </p:blipFill>
        <p:spPr>
          <a:xfrm>
            <a:off x="2879189" y="1205063"/>
            <a:ext cx="3298044" cy="2389021"/>
          </a:xfrm>
          <a:prstGeom prst="rect">
            <a:avLst/>
          </a:prstGeom>
          <a:noFill/>
          <a:ln w="38100" cap="flat" cmpd="sng">
            <a:solidFill>
              <a:schemeClr val="accent4"/>
            </a:solidFill>
            <a:prstDash val="dot"/>
            <a:round/>
            <a:headEnd type="none" w="sm" len="sm"/>
            <a:tailEnd type="none" w="sm" len="sm"/>
          </a:ln>
        </p:spPr>
      </p:pic>
      <p:pic>
        <p:nvPicPr>
          <p:cNvPr id="2326" name="Shape 2326" descr="Flat-Badges-V1.png"/>
          <p:cNvPicPr preferRelativeResize="0"/>
          <p:nvPr/>
        </p:nvPicPr>
        <p:blipFill rotWithShape="1">
          <a:blip r:embed="rId4">
            <a:alphaModFix/>
          </a:blip>
          <a:srcRect r="3753"/>
          <a:stretch/>
        </p:blipFill>
        <p:spPr>
          <a:xfrm>
            <a:off x="4162093" y="4330828"/>
            <a:ext cx="732234" cy="757238"/>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30"/>
        <p:cNvGrpSpPr/>
        <p:nvPr/>
      </p:nvGrpSpPr>
      <p:grpSpPr>
        <a:xfrm>
          <a:off x="0" y="0"/>
          <a:ext cx="0" cy="0"/>
          <a:chOff x="0" y="0"/>
          <a:chExt cx="0" cy="0"/>
        </a:xfrm>
      </p:grpSpPr>
      <p:sp>
        <p:nvSpPr>
          <p:cNvPr id="2331" name="Shape 2331"/>
          <p:cNvSpPr txBox="1"/>
          <p:nvPr/>
        </p:nvSpPr>
        <p:spPr>
          <a:xfrm>
            <a:off x="439024" y="217556"/>
            <a:ext cx="8265900" cy="4962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3000">
                <a:solidFill>
                  <a:srgbClr val="104388"/>
                </a:solidFill>
                <a:latin typeface="Oswald"/>
                <a:ea typeface="Oswald"/>
                <a:cs typeface="Oswald"/>
                <a:sym typeface="Oswald"/>
              </a:rPr>
              <a:t>Accolades and Awards</a:t>
            </a:r>
            <a:br>
              <a:rPr lang="en" sz="3000">
                <a:solidFill>
                  <a:srgbClr val="104388"/>
                </a:solidFill>
                <a:latin typeface="Oswald"/>
                <a:ea typeface="Oswald"/>
                <a:cs typeface="Oswald"/>
                <a:sym typeface="Oswald"/>
              </a:rPr>
            </a:br>
            <a:endParaRPr sz="3000">
              <a:solidFill>
                <a:srgbClr val="104388"/>
              </a:solidFill>
              <a:latin typeface="Oswald"/>
              <a:ea typeface="Oswald"/>
              <a:cs typeface="Oswald"/>
              <a:sym typeface="Oswald"/>
            </a:endParaRPr>
          </a:p>
        </p:txBody>
      </p:sp>
      <p:sp>
        <p:nvSpPr>
          <p:cNvPr id="2332" name="Shape 2332"/>
          <p:cNvSpPr txBox="1"/>
          <p:nvPr/>
        </p:nvSpPr>
        <p:spPr>
          <a:xfrm>
            <a:off x="513396" y="2873053"/>
            <a:ext cx="2424900" cy="13035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500" b="1">
                <a:solidFill>
                  <a:srgbClr val="0A2C5B"/>
                </a:solidFill>
                <a:latin typeface="Quattrocento"/>
                <a:ea typeface="Quattrocento"/>
                <a:cs typeface="Quattrocento"/>
                <a:sym typeface="Quattrocento"/>
              </a:rPr>
              <a:t>Award Name</a:t>
            </a: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r>
              <a:rPr lang="en" sz="1100" i="1">
                <a:solidFill>
                  <a:srgbClr val="0A2C5B"/>
                </a:solidFill>
                <a:latin typeface="Quattrocento"/>
                <a:ea typeface="Quattrocento"/>
                <a:cs typeface="Quattrocento"/>
                <a:sym typeface="Quattrocento"/>
              </a:rPr>
              <a:t>Lorem ipsum dolor sit amet, consectetur adipiscing elit, sed do eiusmod tempor incididunt ut labore et dolore magna aliqua. Ut enim ad minim veniam, quis nostrud exercitation ullamco laboris</a:t>
            </a:r>
            <a:endParaRPr sz="1100" i="1">
              <a:solidFill>
                <a:srgbClr val="0A2C5B"/>
              </a:solidFill>
              <a:latin typeface="Quattrocento"/>
              <a:ea typeface="Quattrocento"/>
              <a:cs typeface="Quattrocento"/>
              <a:sym typeface="Quattrocento"/>
            </a:endParaRPr>
          </a:p>
        </p:txBody>
      </p:sp>
      <p:sp>
        <p:nvSpPr>
          <p:cNvPr id="2333" name="Shape 2333"/>
          <p:cNvSpPr txBox="1"/>
          <p:nvPr/>
        </p:nvSpPr>
        <p:spPr>
          <a:xfrm>
            <a:off x="3386204" y="2873053"/>
            <a:ext cx="2424900" cy="13035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500" b="1">
                <a:solidFill>
                  <a:srgbClr val="0A2C5B"/>
                </a:solidFill>
                <a:latin typeface="Quattrocento"/>
                <a:ea typeface="Quattrocento"/>
                <a:cs typeface="Quattrocento"/>
                <a:sym typeface="Quattrocento"/>
              </a:rPr>
              <a:t>Award Name</a:t>
            </a: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r>
              <a:rPr lang="en" sz="1100" i="1">
                <a:solidFill>
                  <a:srgbClr val="0A2C5B"/>
                </a:solidFill>
                <a:latin typeface="Quattrocento"/>
                <a:ea typeface="Quattrocento"/>
                <a:cs typeface="Quattrocento"/>
                <a:sym typeface="Quattrocento"/>
              </a:rPr>
              <a:t>Lorem ipsum dolor sit amet, consectetur adipiscing elit, sed do eiusmod tempor incididunt ut labore et dolore magna aliqua. Ut enim ad minim veniam, quis nostrud exercitation ullamco laboris</a:t>
            </a:r>
            <a:endParaRPr sz="1100" i="1">
              <a:solidFill>
                <a:srgbClr val="0A2C5B"/>
              </a:solidFill>
              <a:latin typeface="Quattrocento"/>
              <a:ea typeface="Quattrocento"/>
              <a:cs typeface="Quattrocento"/>
              <a:sym typeface="Quattrocento"/>
            </a:endParaRPr>
          </a:p>
        </p:txBody>
      </p:sp>
      <p:sp>
        <p:nvSpPr>
          <p:cNvPr id="2334" name="Shape 2334"/>
          <p:cNvSpPr txBox="1"/>
          <p:nvPr/>
        </p:nvSpPr>
        <p:spPr>
          <a:xfrm>
            <a:off x="6259011" y="2873053"/>
            <a:ext cx="2424900" cy="13035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500" b="1">
                <a:solidFill>
                  <a:srgbClr val="0A2C5B"/>
                </a:solidFill>
                <a:latin typeface="Quattrocento"/>
                <a:ea typeface="Quattrocento"/>
                <a:cs typeface="Quattrocento"/>
                <a:sym typeface="Quattrocento"/>
              </a:rPr>
              <a:t>Award Name</a:t>
            </a: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r>
              <a:rPr lang="en" sz="1100" i="1">
                <a:solidFill>
                  <a:srgbClr val="0A2C5B"/>
                </a:solidFill>
                <a:latin typeface="Quattrocento"/>
                <a:ea typeface="Quattrocento"/>
                <a:cs typeface="Quattrocento"/>
                <a:sym typeface="Quattrocento"/>
              </a:rPr>
              <a:t>Lorem ipsum dolor sit amet, consectetur adipiscing elit, sed do eiusmod tempor incididunt ut labore et dolore magna aliqua. Ut enim ad minim veniam, quis nostrud exercitation ullamco laboris</a:t>
            </a:r>
            <a:endParaRPr sz="1100" i="1">
              <a:solidFill>
                <a:srgbClr val="0A2C5B"/>
              </a:solidFill>
              <a:latin typeface="Quattrocento"/>
              <a:ea typeface="Quattrocento"/>
              <a:cs typeface="Quattrocento"/>
              <a:sym typeface="Quattrocento"/>
            </a:endParaRPr>
          </a:p>
        </p:txBody>
      </p:sp>
      <p:pic>
        <p:nvPicPr>
          <p:cNvPr id="2335" name="Shape 2335" descr="award-logo-1.png"/>
          <p:cNvPicPr preferRelativeResize="0"/>
          <p:nvPr/>
        </p:nvPicPr>
        <p:blipFill>
          <a:blip r:embed="rId3">
            <a:alphaModFix/>
          </a:blip>
          <a:stretch>
            <a:fillRect/>
          </a:stretch>
        </p:blipFill>
        <p:spPr>
          <a:xfrm>
            <a:off x="982692" y="948337"/>
            <a:ext cx="1485915" cy="1824704"/>
          </a:xfrm>
          <a:prstGeom prst="rect">
            <a:avLst/>
          </a:prstGeom>
          <a:noFill/>
          <a:ln w="38100" cap="flat" cmpd="sng">
            <a:solidFill>
              <a:schemeClr val="accent4"/>
            </a:solidFill>
            <a:prstDash val="dot"/>
            <a:round/>
            <a:headEnd type="none" w="sm" len="sm"/>
            <a:tailEnd type="none" w="sm" len="sm"/>
          </a:ln>
        </p:spPr>
      </p:pic>
      <p:pic>
        <p:nvPicPr>
          <p:cNvPr id="2336" name="Shape 2336" descr="award-logo-2.png"/>
          <p:cNvPicPr preferRelativeResize="0"/>
          <p:nvPr/>
        </p:nvPicPr>
        <p:blipFill>
          <a:blip r:embed="rId4">
            <a:alphaModFix/>
          </a:blip>
          <a:stretch>
            <a:fillRect/>
          </a:stretch>
        </p:blipFill>
        <p:spPr>
          <a:xfrm>
            <a:off x="3624703" y="948338"/>
            <a:ext cx="1947390" cy="1824704"/>
          </a:xfrm>
          <a:prstGeom prst="rect">
            <a:avLst/>
          </a:prstGeom>
          <a:noFill/>
          <a:ln w="38100" cap="flat" cmpd="sng">
            <a:solidFill>
              <a:schemeClr val="accent4"/>
            </a:solidFill>
            <a:prstDash val="dot"/>
            <a:round/>
            <a:headEnd type="none" w="sm" len="sm"/>
            <a:tailEnd type="none" w="sm" len="sm"/>
          </a:ln>
        </p:spPr>
      </p:pic>
      <p:pic>
        <p:nvPicPr>
          <p:cNvPr id="2337" name="Shape 2337" descr="award-logo-3.png"/>
          <p:cNvPicPr preferRelativeResize="0"/>
          <p:nvPr/>
        </p:nvPicPr>
        <p:blipFill>
          <a:blip r:embed="rId5">
            <a:alphaModFix/>
          </a:blip>
          <a:stretch>
            <a:fillRect/>
          </a:stretch>
        </p:blipFill>
        <p:spPr>
          <a:xfrm>
            <a:off x="6347580" y="948338"/>
            <a:ext cx="2247173" cy="1824704"/>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41"/>
        <p:cNvGrpSpPr/>
        <p:nvPr/>
      </p:nvGrpSpPr>
      <p:grpSpPr>
        <a:xfrm>
          <a:off x="0" y="0"/>
          <a:ext cx="0" cy="0"/>
          <a:chOff x="0" y="0"/>
          <a:chExt cx="0" cy="0"/>
        </a:xfrm>
      </p:grpSpPr>
      <p:sp>
        <p:nvSpPr>
          <p:cNvPr id="2342" name="Shape 2342"/>
          <p:cNvSpPr txBox="1"/>
          <p:nvPr/>
        </p:nvSpPr>
        <p:spPr>
          <a:xfrm>
            <a:off x="444866" y="2603086"/>
            <a:ext cx="4175700" cy="1644000"/>
          </a:xfrm>
          <a:prstGeom prst="rect">
            <a:avLst/>
          </a:prstGeom>
          <a:noFill/>
          <a:ln>
            <a:noFill/>
          </a:ln>
        </p:spPr>
        <p:txBody>
          <a:bodyPr spcFirstLastPara="1" wrap="square" lIns="34300" tIns="17150" rIns="34300" bIns="17150" anchor="t" anchorCtr="0">
            <a:noAutofit/>
          </a:bodyPr>
          <a:lstStyle/>
          <a:p>
            <a:pPr marL="0" marR="0" lvl="0" indent="0" algn="l" rtl="0">
              <a:lnSpc>
                <a:spcPct val="131250"/>
              </a:lnSpc>
              <a:spcBef>
                <a:spcPts val="0"/>
              </a:spcBef>
              <a:spcAft>
                <a:spcPts val="0"/>
              </a:spcAft>
              <a:buNone/>
            </a:pPr>
            <a:r>
              <a:rPr lang="en" sz="1100" i="1">
                <a:solidFill>
                  <a:schemeClr val="dk2"/>
                </a:solidFill>
                <a:latin typeface="Quattrocento"/>
                <a:ea typeface="Quattrocento"/>
                <a:cs typeface="Quattrocento"/>
                <a:sym typeface="Quattrocento"/>
              </a:rPr>
              <a:t>Add your mission statement here: </a:t>
            </a:r>
            <a:r>
              <a:rPr lang="en" sz="1100">
                <a:solidFill>
                  <a:schemeClr val="dk2"/>
                </a:solidFill>
                <a:latin typeface="Quattrocento"/>
                <a:ea typeface="Quattrocento"/>
                <a:cs typeface="Quattrocento"/>
                <a:sym typeface="Quattrocento"/>
              </a:rPr>
              <a:t/>
            </a:r>
            <a:br>
              <a:rPr lang="en" sz="1100">
                <a:solidFill>
                  <a:schemeClr val="dk2"/>
                </a:solidFill>
                <a:latin typeface="Quattrocento"/>
                <a:ea typeface="Quattrocento"/>
                <a:cs typeface="Quattrocento"/>
                <a:sym typeface="Quattrocento"/>
              </a:rPr>
            </a:br>
            <a:r>
              <a:rPr lang="en" sz="1100">
                <a:solidFill>
                  <a:schemeClr val="dk2"/>
                </a:solidFill>
                <a:latin typeface="Quattrocento"/>
                <a:ea typeface="Quattrocento"/>
                <a:cs typeface="Quattrocento"/>
                <a:sym typeface="Quattrocento"/>
              </a:rPr>
              <a:t>We believe local businesses are the fabric of our economy </a:t>
            </a:r>
            <a:br>
              <a:rPr lang="en" sz="1100">
                <a:solidFill>
                  <a:schemeClr val="dk2"/>
                </a:solidFill>
                <a:latin typeface="Quattrocento"/>
                <a:ea typeface="Quattrocento"/>
                <a:cs typeface="Quattrocento"/>
                <a:sym typeface="Quattrocento"/>
              </a:rPr>
            </a:br>
            <a:r>
              <a:rPr lang="en" sz="1100">
                <a:solidFill>
                  <a:schemeClr val="dk2"/>
                </a:solidFill>
                <a:latin typeface="Quattrocento"/>
                <a:ea typeface="Quattrocento"/>
                <a:cs typeface="Quattrocento"/>
                <a:sym typeface="Quattrocento"/>
              </a:rPr>
              <a:t>and our communities. </a:t>
            </a:r>
            <a:br>
              <a:rPr lang="en" sz="1100">
                <a:solidFill>
                  <a:schemeClr val="dk2"/>
                </a:solidFill>
                <a:latin typeface="Quattrocento"/>
                <a:ea typeface="Quattrocento"/>
                <a:cs typeface="Quattrocento"/>
                <a:sym typeface="Quattrocento"/>
              </a:rPr>
            </a:br>
            <a:r>
              <a:rPr lang="en" sz="1100">
                <a:solidFill>
                  <a:schemeClr val="dk2"/>
                </a:solidFill>
                <a:latin typeface="Quattrocento"/>
                <a:ea typeface="Quattrocento"/>
                <a:cs typeface="Quattrocento"/>
                <a:sym typeface="Quattrocento"/>
              </a:rPr>
              <a:t/>
            </a:r>
            <a:br>
              <a:rPr lang="en" sz="1100">
                <a:solidFill>
                  <a:schemeClr val="dk2"/>
                </a:solidFill>
                <a:latin typeface="Quattrocento"/>
                <a:ea typeface="Quattrocento"/>
                <a:cs typeface="Quattrocento"/>
                <a:sym typeface="Quattrocento"/>
              </a:rPr>
            </a:br>
            <a:r>
              <a:rPr lang="en" sz="1100" b="1">
                <a:solidFill>
                  <a:schemeClr val="dk2"/>
                </a:solidFill>
                <a:latin typeface="Quattrocento"/>
                <a:ea typeface="Quattrocento"/>
                <a:cs typeface="Quattrocento"/>
                <a:sym typeface="Quattrocento"/>
              </a:rPr>
              <a:t>SMB Marketing</a:t>
            </a:r>
            <a:r>
              <a:rPr lang="en" sz="1100">
                <a:solidFill>
                  <a:schemeClr val="dk2"/>
                </a:solidFill>
                <a:latin typeface="Quattrocento"/>
                <a:ea typeface="Quattrocento"/>
                <a:cs typeface="Quattrocento"/>
                <a:sym typeface="Quattrocento"/>
              </a:rPr>
              <a:t> was founded to help local businesses fight for customers and for their livelihood against mega-brands.</a:t>
            </a:r>
            <a:br>
              <a:rPr lang="en" sz="1100">
                <a:solidFill>
                  <a:schemeClr val="dk2"/>
                </a:solidFill>
                <a:latin typeface="Quattrocento"/>
                <a:ea typeface="Quattrocento"/>
                <a:cs typeface="Quattrocento"/>
                <a:sym typeface="Quattrocento"/>
              </a:rPr>
            </a:br>
            <a:r>
              <a:rPr lang="en" sz="1100">
                <a:solidFill>
                  <a:schemeClr val="dk2"/>
                </a:solidFill>
                <a:latin typeface="Quattrocento"/>
                <a:ea typeface="Quattrocento"/>
                <a:cs typeface="Quattrocento"/>
                <a:sym typeface="Quattrocento"/>
              </a:rPr>
              <a:t/>
            </a:r>
            <a:br>
              <a:rPr lang="en" sz="1100">
                <a:solidFill>
                  <a:schemeClr val="dk2"/>
                </a:solidFill>
                <a:latin typeface="Quattrocento"/>
                <a:ea typeface="Quattrocento"/>
                <a:cs typeface="Quattrocento"/>
                <a:sym typeface="Quattrocento"/>
              </a:rPr>
            </a:br>
            <a:endParaRPr sz="1100">
              <a:solidFill>
                <a:schemeClr val="dk2"/>
              </a:solidFill>
              <a:latin typeface="Quattrocento"/>
              <a:ea typeface="Quattrocento"/>
              <a:cs typeface="Quattrocento"/>
              <a:sym typeface="Quattrocento"/>
            </a:endParaRPr>
          </a:p>
        </p:txBody>
      </p:sp>
      <p:sp>
        <p:nvSpPr>
          <p:cNvPr id="2343" name="Shape 2343"/>
          <p:cNvSpPr txBox="1"/>
          <p:nvPr/>
        </p:nvSpPr>
        <p:spPr>
          <a:xfrm>
            <a:off x="391358" y="896339"/>
            <a:ext cx="5585700" cy="9579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rgbClr val="104388"/>
                </a:solidFill>
                <a:latin typeface="Oswald Light"/>
                <a:ea typeface="Oswald Light"/>
                <a:cs typeface="Oswald Light"/>
                <a:sym typeface="Oswald Light"/>
              </a:rPr>
              <a:t>Our Company’s </a:t>
            </a:r>
            <a:br>
              <a:rPr lang="en" sz="4500">
                <a:solidFill>
                  <a:srgbClr val="104388"/>
                </a:solidFill>
                <a:latin typeface="Oswald Light"/>
                <a:ea typeface="Oswald Light"/>
                <a:cs typeface="Oswald Light"/>
                <a:sym typeface="Oswald Light"/>
              </a:rPr>
            </a:br>
            <a:r>
              <a:rPr lang="en" sz="4500">
                <a:solidFill>
                  <a:srgbClr val="104388"/>
                </a:solidFill>
                <a:latin typeface="Oswald Light"/>
                <a:ea typeface="Oswald Light"/>
                <a:cs typeface="Oswald Light"/>
                <a:sym typeface="Oswald Light"/>
              </a:rPr>
              <a:t>Purpose</a:t>
            </a:r>
            <a:endParaRPr sz="4500">
              <a:solidFill>
                <a:srgbClr val="104388"/>
              </a:solidFill>
              <a:latin typeface="Oswald Light"/>
              <a:ea typeface="Oswald Light"/>
              <a:cs typeface="Oswald Light"/>
              <a:sym typeface="Oswald Light"/>
            </a:endParaRPr>
          </a:p>
        </p:txBody>
      </p:sp>
      <p:sp>
        <p:nvSpPr>
          <p:cNvPr id="2344" name="Shape 2344"/>
          <p:cNvSpPr/>
          <p:nvPr/>
        </p:nvSpPr>
        <p:spPr>
          <a:xfrm>
            <a:off x="5122990" y="0"/>
            <a:ext cx="4021200" cy="5143500"/>
          </a:xfrm>
          <a:prstGeom prst="rect">
            <a:avLst/>
          </a:prstGeom>
          <a:solidFill>
            <a:srgbClr val="0A2C5B"/>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a:solidFill>
                <a:schemeClr val="lt1"/>
              </a:solidFill>
              <a:latin typeface="Nunito"/>
              <a:ea typeface="Nunito"/>
              <a:cs typeface="Nunito"/>
              <a:sym typeface="Nunito"/>
            </a:endParaRPr>
          </a:p>
        </p:txBody>
      </p:sp>
      <p:pic>
        <p:nvPicPr>
          <p:cNvPr id="2345" name="Shape 2345" descr="white-small-business.png"/>
          <p:cNvPicPr preferRelativeResize="0"/>
          <p:nvPr/>
        </p:nvPicPr>
        <p:blipFill rotWithShape="1">
          <a:blip r:embed="rId3">
            <a:alphaModFix/>
          </a:blip>
          <a:srcRect/>
          <a:stretch/>
        </p:blipFill>
        <p:spPr>
          <a:xfrm>
            <a:off x="5446559" y="1163475"/>
            <a:ext cx="3373108" cy="281654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49"/>
        <p:cNvGrpSpPr/>
        <p:nvPr/>
      </p:nvGrpSpPr>
      <p:grpSpPr>
        <a:xfrm>
          <a:off x="0" y="0"/>
          <a:ext cx="0" cy="0"/>
          <a:chOff x="0" y="0"/>
          <a:chExt cx="0" cy="0"/>
        </a:xfrm>
      </p:grpSpPr>
      <p:sp>
        <p:nvSpPr>
          <p:cNvPr id="2350" name="Shape 2350"/>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Where is</a:t>
            </a:r>
            <a:r>
              <a:rPr lang="en" sz="3000">
                <a:solidFill>
                  <a:srgbClr val="104388"/>
                </a:solidFill>
                <a:latin typeface="Oswald"/>
                <a:ea typeface="Oswald"/>
                <a:cs typeface="Oswald"/>
                <a:sym typeface="Oswald"/>
              </a:rPr>
              <a:t> </a:t>
            </a:r>
            <a:r>
              <a:rPr lang="en" sz="3000" b="1">
                <a:solidFill>
                  <a:srgbClr val="104388"/>
                </a:solidFill>
                <a:latin typeface="Oswald"/>
                <a:ea typeface="Oswald"/>
                <a:cs typeface="Oswald"/>
                <a:sym typeface="Oswald"/>
              </a:rPr>
              <a:t>Superfood Coffee Co</a:t>
            </a:r>
            <a:r>
              <a:rPr lang="en" sz="3000">
                <a:solidFill>
                  <a:srgbClr val="104388"/>
                </a:solidFill>
                <a:latin typeface="Oswald"/>
                <a:ea typeface="Oswald"/>
                <a:cs typeface="Oswald"/>
                <a:sym typeface="Oswald"/>
              </a:rPr>
              <a:t>?</a:t>
            </a:r>
            <a:endParaRPr sz="3000">
              <a:solidFill>
                <a:srgbClr val="104388"/>
              </a:solidFill>
              <a:latin typeface="Oswald"/>
              <a:ea typeface="Oswald"/>
              <a:cs typeface="Oswald"/>
              <a:sym typeface="Oswald"/>
            </a:endParaRPr>
          </a:p>
        </p:txBody>
      </p:sp>
      <p:pic>
        <p:nvPicPr>
          <p:cNvPr id="2351" name="Shape 2351" descr="Screen Shot 2017-03-22 at 12.58.48 PM.png"/>
          <p:cNvPicPr preferRelativeResize="0"/>
          <p:nvPr/>
        </p:nvPicPr>
        <p:blipFill>
          <a:blip r:embed="rId3">
            <a:alphaModFix/>
          </a:blip>
          <a:stretch>
            <a:fillRect/>
          </a:stretch>
        </p:blipFill>
        <p:spPr>
          <a:xfrm>
            <a:off x="400407" y="1593769"/>
            <a:ext cx="2477811" cy="2552708"/>
          </a:xfrm>
          <a:prstGeom prst="rect">
            <a:avLst/>
          </a:prstGeom>
          <a:noFill/>
          <a:ln w="38100" cap="flat" cmpd="sng">
            <a:solidFill>
              <a:schemeClr val="accent4"/>
            </a:solidFill>
            <a:prstDash val="dot"/>
            <a:round/>
            <a:headEnd type="none" w="sm" len="sm"/>
            <a:tailEnd type="none" w="sm" len="sm"/>
          </a:ln>
        </p:spPr>
      </p:pic>
      <p:pic>
        <p:nvPicPr>
          <p:cNvPr id="2352" name="Shape 2352" descr="Screen Shot 2017-03-22 at 1.56.28 PM.png"/>
          <p:cNvPicPr preferRelativeResize="0"/>
          <p:nvPr/>
        </p:nvPicPr>
        <p:blipFill>
          <a:blip r:embed="rId4">
            <a:alphaModFix/>
          </a:blip>
          <a:stretch>
            <a:fillRect/>
          </a:stretch>
        </p:blipFill>
        <p:spPr>
          <a:xfrm>
            <a:off x="3210336" y="1593764"/>
            <a:ext cx="2545355" cy="2564865"/>
          </a:xfrm>
          <a:prstGeom prst="rect">
            <a:avLst/>
          </a:prstGeom>
          <a:noFill/>
          <a:ln w="38100" cap="flat" cmpd="sng">
            <a:solidFill>
              <a:schemeClr val="accent4"/>
            </a:solidFill>
            <a:prstDash val="dot"/>
            <a:round/>
            <a:headEnd type="none" w="sm" len="sm"/>
            <a:tailEnd type="none" w="sm" len="sm"/>
          </a:ln>
        </p:spPr>
      </p:pic>
      <p:pic>
        <p:nvPicPr>
          <p:cNvPr id="2353" name="Shape 2353" descr="Screen Shot 2017-03-22 at 1.56.11 PM.png"/>
          <p:cNvPicPr preferRelativeResize="0"/>
          <p:nvPr/>
        </p:nvPicPr>
        <p:blipFill>
          <a:blip r:embed="rId5">
            <a:alphaModFix/>
          </a:blip>
          <a:stretch>
            <a:fillRect/>
          </a:stretch>
        </p:blipFill>
        <p:spPr>
          <a:xfrm>
            <a:off x="6087827" y="1599847"/>
            <a:ext cx="2655765" cy="2552703"/>
          </a:xfrm>
          <a:prstGeom prst="rect">
            <a:avLst/>
          </a:prstGeom>
          <a:noFill/>
          <a:ln w="38100" cap="flat" cmpd="sng">
            <a:solidFill>
              <a:schemeClr val="accent4"/>
            </a:solidFill>
            <a:prstDash val="dot"/>
            <a:round/>
            <a:headEnd type="none" w="sm" len="sm"/>
            <a:tailEnd type="none" w="sm" len="sm"/>
          </a:ln>
        </p:spPr>
      </p:pic>
      <p:sp>
        <p:nvSpPr>
          <p:cNvPr id="2354" name="Shape 2354"/>
          <p:cNvSpPr txBox="1"/>
          <p:nvPr/>
        </p:nvSpPr>
        <p:spPr>
          <a:xfrm>
            <a:off x="350369" y="949331"/>
            <a:ext cx="8265900" cy="249300"/>
          </a:xfrm>
          <a:prstGeom prst="rect">
            <a:avLst/>
          </a:prstGeom>
          <a:noFill/>
          <a:ln>
            <a:noFill/>
          </a:ln>
        </p:spPr>
        <p:txBody>
          <a:bodyPr spcFirstLastPara="1" wrap="square" lIns="34300" tIns="34300" rIns="34300" bIns="34300" anchor="t" anchorCtr="0">
            <a:noAutofit/>
          </a:bodyPr>
          <a:lstStyle/>
          <a:p>
            <a:pPr marL="0" lvl="0" indent="0" rtl="0">
              <a:spcBef>
                <a:spcPts val="0"/>
              </a:spcBef>
              <a:spcAft>
                <a:spcPts val="0"/>
              </a:spcAft>
              <a:buNone/>
            </a:pPr>
            <a:r>
              <a:rPr lang="en" sz="2300">
                <a:solidFill>
                  <a:srgbClr val="104388"/>
                </a:solidFill>
                <a:latin typeface="Oswald Light"/>
                <a:ea typeface="Oswald Light"/>
                <a:cs typeface="Oswald Light"/>
                <a:sym typeface="Oswald Light"/>
              </a:rPr>
              <a:t>Are you found over your competitors?</a:t>
            </a:r>
            <a:endParaRPr sz="2300">
              <a:solidFill>
                <a:srgbClr val="104388"/>
              </a:solidFill>
              <a:latin typeface="Oswald Light"/>
              <a:ea typeface="Oswald Light"/>
              <a:cs typeface="Oswald Light"/>
              <a:sym typeface="Oswald Light"/>
            </a:endParaRPr>
          </a:p>
        </p:txBody>
      </p:sp>
      <p:sp>
        <p:nvSpPr>
          <p:cNvPr id="2355" name="Shape 2355"/>
          <p:cNvSpPr txBox="1"/>
          <p:nvPr/>
        </p:nvSpPr>
        <p:spPr>
          <a:xfrm>
            <a:off x="401279" y="4359806"/>
            <a:ext cx="2478600" cy="309600"/>
          </a:xfrm>
          <a:prstGeom prst="rect">
            <a:avLst/>
          </a:prstGeom>
          <a:solidFill>
            <a:srgbClr val="2C99B4"/>
          </a:solidFill>
          <a:ln>
            <a:noFill/>
          </a:ln>
        </p:spPr>
        <p:txBody>
          <a:bodyPr spcFirstLastPara="1" wrap="square" lIns="34300" tIns="34300" rIns="34300" bIns="34300" anchor="t" anchorCtr="0">
            <a:noAutofit/>
          </a:bodyPr>
          <a:lstStyle/>
          <a:p>
            <a:pPr marL="0" lvl="0" indent="0" algn="ctr" rtl="0">
              <a:spcBef>
                <a:spcPts val="0"/>
              </a:spcBef>
              <a:spcAft>
                <a:spcPts val="0"/>
              </a:spcAft>
              <a:buNone/>
            </a:pPr>
            <a:r>
              <a:rPr lang="en" sz="1500" b="1">
                <a:solidFill>
                  <a:schemeClr val="lt1"/>
                </a:solidFill>
                <a:latin typeface="Quattrocento"/>
                <a:ea typeface="Quattrocento"/>
                <a:cs typeface="Quattrocento"/>
                <a:sym typeface="Quattrocento"/>
              </a:rPr>
              <a:t>Nitro Coffee in San Diego </a:t>
            </a:r>
            <a:endParaRPr sz="500">
              <a:solidFill>
                <a:schemeClr val="lt1"/>
              </a:solidFill>
            </a:endParaRPr>
          </a:p>
        </p:txBody>
      </p:sp>
      <p:sp>
        <p:nvSpPr>
          <p:cNvPr id="2356" name="Shape 2356"/>
          <p:cNvSpPr txBox="1"/>
          <p:nvPr/>
        </p:nvSpPr>
        <p:spPr>
          <a:xfrm>
            <a:off x="3184757" y="4359806"/>
            <a:ext cx="2609400" cy="309600"/>
          </a:xfrm>
          <a:prstGeom prst="rect">
            <a:avLst/>
          </a:prstGeom>
          <a:solidFill>
            <a:srgbClr val="2C99B4"/>
          </a:solidFill>
          <a:ln>
            <a:noFill/>
          </a:ln>
        </p:spPr>
        <p:txBody>
          <a:bodyPr spcFirstLastPara="1" wrap="square" lIns="34300" tIns="34300" rIns="34300" bIns="34300" anchor="t" anchorCtr="0">
            <a:noAutofit/>
          </a:bodyPr>
          <a:lstStyle/>
          <a:p>
            <a:pPr marL="0" lvl="0" indent="0" algn="ctr" rtl="0">
              <a:spcBef>
                <a:spcPts val="0"/>
              </a:spcBef>
              <a:spcAft>
                <a:spcPts val="0"/>
              </a:spcAft>
              <a:buNone/>
            </a:pPr>
            <a:r>
              <a:rPr lang="en" sz="1500" b="1">
                <a:solidFill>
                  <a:schemeClr val="lt1"/>
                </a:solidFill>
                <a:latin typeface="Quattrocento"/>
                <a:ea typeface="Quattrocento"/>
                <a:cs typeface="Quattrocento"/>
                <a:sym typeface="Quattrocento"/>
              </a:rPr>
              <a:t>Coffee and tea bar san diego</a:t>
            </a:r>
            <a:endParaRPr sz="500">
              <a:solidFill>
                <a:schemeClr val="lt1"/>
              </a:solidFill>
            </a:endParaRPr>
          </a:p>
        </p:txBody>
      </p:sp>
      <p:sp>
        <p:nvSpPr>
          <p:cNvPr id="2357" name="Shape 2357"/>
          <p:cNvSpPr txBox="1"/>
          <p:nvPr/>
        </p:nvSpPr>
        <p:spPr>
          <a:xfrm>
            <a:off x="6087826" y="4359806"/>
            <a:ext cx="2655900" cy="309600"/>
          </a:xfrm>
          <a:prstGeom prst="rect">
            <a:avLst/>
          </a:prstGeom>
          <a:solidFill>
            <a:srgbClr val="2C99B4"/>
          </a:solidFill>
          <a:ln>
            <a:noFill/>
          </a:ln>
        </p:spPr>
        <p:txBody>
          <a:bodyPr spcFirstLastPara="1" wrap="square" lIns="34300" tIns="34300" rIns="34300" bIns="34300" anchor="t" anchorCtr="0">
            <a:noAutofit/>
          </a:bodyPr>
          <a:lstStyle/>
          <a:p>
            <a:pPr marL="0" lvl="0" indent="0" algn="ctr" rtl="0">
              <a:spcBef>
                <a:spcPts val="0"/>
              </a:spcBef>
              <a:spcAft>
                <a:spcPts val="0"/>
              </a:spcAft>
              <a:buNone/>
            </a:pPr>
            <a:r>
              <a:rPr lang="en" sz="1500" b="1">
                <a:solidFill>
                  <a:schemeClr val="lt1"/>
                </a:solidFill>
                <a:latin typeface="Quattrocento"/>
                <a:ea typeface="Quattrocento"/>
                <a:cs typeface="Quattrocento"/>
                <a:sym typeface="Quattrocento"/>
              </a:rPr>
              <a:t>local coffee san diego</a:t>
            </a:r>
            <a:endParaRPr sz="5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69"/>
        <p:cNvGrpSpPr/>
        <p:nvPr/>
      </p:nvGrpSpPr>
      <p:grpSpPr>
        <a:xfrm>
          <a:off x="0" y="0"/>
          <a:ext cx="0" cy="0"/>
          <a:chOff x="0" y="0"/>
          <a:chExt cx="0" cy="0"/>
        </a:xfrm>
      </p:grpSpPr>
      <p:sp>
        <p:nvSpPr>
          <p:cNvPr id="2070" name="Shape 2070"/>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Discovery:</a:t>
            </a:r>
            <a:br>
              <a:rPr lang="en"/>
            </a:br>
            <a:r>
              <a:rPr lang="en"/>
              <a:t>What’s your current strategy?</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61"/>
        <p:cNvGrpSpPr/>
        <p:nvPr/>
      </p:nvGrpSpPr>
      <p:grpSpPr>
        <a:xfrm>
          <a:off x="0" y="0"/>
          <a:ext cx="0" cy="0"/>
          <a:chOff x="0" y="0"/>
          <a:chExt cx="0" cy="0"/>
        </a:xfrm>
      </p:grpSpPr>
      <p:sp>
        <p:nvSpPr>
          <p:cNvPr id="2362" name="Shape 2362"/>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How do Customers Interact with your Business?</a:t>
            </a:r>
            <a:endParaRPr sz="3000">
              <a:solidFill>
                <a:srgbClr val="104388"/>
              </a:solidFill>
              <a:latin typeface="Oswald"/>
              <a:ea typeface="Oswald"/>
              <a:cs typeface="Oswald"/>
              <a:sym typeface="Oswald"/>
            </a:endParaRPr>
          </a:p>
        </p:txBody>
      </p:sp>
      <p:grpSp>
        <p:nvGrpSpPr>
          <p:cNvPr id="2363" name="Shape 2363"/>
          <p:cNvGrpSpPr/>
          <p:nvPr/>
        </p:nvGrpSpPr>
        <p:grpSpPr>
          <a:xfrm>
            <a:off x="1052173" y="1104362"/>
            <a:ext cx="7039879" cy="4051536"/>
            <a:chOff x="5898415" y="1976415"/>
            <a:chExt cx="5654521" cy="3255030"/>
          </a:xfrm>
        </p:grpSpPr>
        <p:sp>
          <p:nvSpPr>
            <p:cNvPr id="2364" name="Shape 2364"/>
            <p:cNvSpPr/>
            <p:nvPr/>
          </p:nvSpPr>
          <p:spPr>
            <a:xfrm>
              <a:off x="5898415" y="5105745"/>
              <a:ext cx="2848200" cy="125700"/>
            </a:xfrm>
            <a:custGeom>
              <a:avLst/>
              <a:gdLst/>
              <a:ahLst/>
              <a:cxnLst/>
              <a:rect l="0" t="0" r="0" b="0"/>
              <a:pathLst>
                <a:path w="120000" h="120000" extrusionOk="0">
                  <a:moveTo>
                    <a:pt x="0" y="49230"/>
                  </a:moveTo>
                  <a:cubicBezTo>
                    <a:pt x="0" y="70769"/>
                    <a:pt x="4067" y="120000"/>
                    <a:pt x="10576" y="120000"/>
                  </a:cubicBezTo>
                  <a:cubicBezTo>
                    <a:pt x="17084" y="120000"/>
                    <a:pt x="120000" y="120000"/>
                    <a:pt x="120000" y="120000"/>
                  </a:cubicBezTo>
                  <a:cubicBezTo>
                    <a:pt x="120000" y="0"/>
                    <a:pt x="120000" y="0"/>
                    <a:pt x="120000" y="0"/>
                  </a:cubicBezTo>
                  <a:cubicBezTo>
                    <a:pt x="0" y="0"/>
                    <a:pt x="0" y="0"/>
                    <a:pt x="0" y="0"/>
                  </a:cubicBezTo>
                  <a:lnTo>
                    <a:pt x="0" y="49230"/>
                  </a:lnTo>
                  <a:close/>
                </a:path>
              </a:pathLst>
            </a:custGeom>
            <a:solidFill>
              <a:srgbClr val="B3B4B5"/>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65" name="Shape 2365"/>
            <p:cNvSpPr/>
            <p:nvPr/>
          </p:nvSpPr>
          <p:spPr>
            <a:xfrm>
              <a:off x="8704736" y="5105745"/>
              <a:ext cx="2848200" cy="125700"/>
            </a:xfrm>
            <a:custGeom>
              <a:avLst/>
              <a:gdLst/>
              <a:ahLst/>
              <a:cxnLst/>
              <a:rect l="0" t="0" r="0" b="0"/>
              <a:pathLst>
                <a:path w="120000" h="120000" extrusionOk="0">
                  <a:moveTo>
                    <a:pt x="120000" y="49230"/>
                  </a:moveTo>
                  <a:cubicBezTo>
                    <a:pt x="120000" y="70769"/>
                    <a:pt x="115927" y="120000"/>
                    <a:pt x="109411" y="120000"/>
                  </a:cubicBezTo>
                  <a:cubicBezTo>
                    <a:pt x="102895" y="120000"/>
                    <a:pt x="0" y="120000"/>
                    <a:pt x="0" y="120000"/>
                  </a:cubicBezTo>
                  <a:cubicBezTo>
                    <a:pt x="0" y="0"/>
                    <a:pt x="0" y="0"/>
                    <a:pt x="0" y="0"/>
                  </a:cubicBezTo>
                  <a:cubicBezTo>
                    <a:pt x="120000" y="0"/>
                    <a:pt x="120000" y="0"/>
                    <a:pt x="120000" y="0"/>
                  </a:cubicBezTo>
                  <a:lnTo>
                    <a:pt x="120000" y="49230"/>
                  </a:lnTo>
                  <a:close/>
                </a:path>
              </a:pathLst>
            </a:custGeom>
            <a:solidFill>
              <a:srgbClr val="B3B4B5"/>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66" name="Shape 2366"/>
            <p:cNvSpPr/>
            <p:nvPr/>
          </p:nvSpPr>
          <p:spPr>
            <a:xfrm>
              <a:off x="6455812" y="1976415"/>
              <a:ext cx="4581600" cy="3138900"/>
            </a:xfrm>
            <a:custGeom>
              <a:avLst/>
              <a:gdLst/>
              <a:ahLst/>
              <a:cxnLst/>
              <a:rect l="0" t="0" r="0" b="0"/>
              <a:pathLst>
                <a:path w="120000" h="120000" extrusionOk="0">
                  <a:moveTo>
                    <a:pt x="116205" y="0"/>
                  </a:moveTo>
                  <a:cubicBezTo>
                    <a:pt x="3794" y="0"/>
                    <a:pt x="3794" y="0"/>
                    <a:pt x="3794" y="0"/>
                  </a:cubicBezTo>
                  <a:cubicBezTo>
                    <a:pt x="1686" y="0"/>
                    <a:pt x="0" y="2464"/>
                    <a:pt x="0" y="5544"/>
                  </a:cubicBezTo>
                  <a:cubicBezTo>
                    <a:pt x="0" y="26858"/>
                    <a:pt x="0" y="26858"/>
                    <a:pt x="0" y="26858"/>
                  </a:cubicBezTo>
                  <a:cubicBezTo>
                    <a:pt x="0" y="114455"/>
                    <a:pt x="0" y="114455"/>
                    <a:pt x="0" y="114455"/>
                  </a:cubicBezTo>
                  <a:cubicBezTo>
                    <a:pt x="0" y="117535"/>
                    <a:pt x="1686" y="120000"/>
                    <a:pt x="3794" y="120000"/>
                  </a:cubicBezTo>
                  <a:cubicBezTo>
                    <a:pt x="116205" y="120000"/>
                    <a:pt x="116205" y="120000"/>
                    <a:pt x="116205" y="120000"/>
                  </a:cubicBezTo>
                  <a:cubicBezTo>
                    <a:pt x="118313" y="120000"/>
                    <a:pt x="120000" y="117535"/>
                    <a:pt x="120000" y="114455"/>
                  </a:cubicBezTo>
                  <a:cubicBezTo>
                    <a:pt x="120000" y="5544"/>
                    <a:pt x="120000" y="5544"/>
                    <a:pt x="120000" y="5544"/>
                  </a:cubicBezTo>
                  <a:cubicBezTo>
                    <a:pt x="120000" y="2464"/>
                    <a:pt x="118313" y="0"/>
                    <a:pt x="116205" y="0"/>
                  </a:cubicBezTo>
                  <a:close/>
                </a:path>
              </a:pathLst>
            </a:custGeom>
            <a:solidFill>
              <a:srgbClr val="D2D3D5"/>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67" name="Shape 2367"/>
            <p:cNvSpPr/>
            <p:nvPr/>
          </p:nvSpPr>
          <p:spPr>
            <a:xfrm>
              <a:off x="6471923" y="1992528"/>
              <a:ext cx="4552500" cy="3106800"/>
            </a:xfrm>
            <a:custGeom>
              <a:avLst/>
              <a:gdLst/>
              <a:ahLst/>
              <a:cxnLst/>
              <a:rect l="0" t="0" r="0" b="0"/>
              <a:pathLst>
                <a:path w="120000" h="120000" extrusionOk="0">
                  <a:moveTo>
                    <a:pt x="3394" y="120000"/>
                  </a:moveTo>
                  <a:cubicBezTo>
                    <a:pt x="1527" y="120000"/>
                    <a:pt x="0" y="117759"/>
                    <a:pt x="0" y="115020"/>
                  </a:cubicBezTo>
                  <a:cubicBezTo>
                    <a:pt x="0" y="4979"/>
                    <a:pt x="0" y="4979"/>
                    <a:pt x="0" y="4979"/>
                  </a:cubicBezTo>
                  <a:cubicBezTo>
                    <a:pt x="0" y="2240"/>
                    <a:pt x="1527" y="0"/>
                    <a:pt x="3394" y="0"/>
                  </a:cubicBezTo>
                  <a:cubicBezTo>
                    <a:pt x="116520" y="0"/>
                    <a:pt x="116520" y="0"/>
                    <a:pt x="116520" y="0"/>
                  </a:cubicBezTo>
                  <a:cubicBezTo>
                    <a:pt x="118472" y="0"/>
                    <a:pt x="120000" y="2240"/>
                    <a:pt x="120000" y="4979"/>
                  </a:cubicBezTo>
                  <a:cubicBezTo>
                    <a:pt x="120000" y="115020"/>
                    <a:pt x="120000" y="115020"/>
                    <a:pt x="120000" y="115020"/>
                  </a:cubicBezTo>
                  <a:cubicBezTo>
                    <a:pt x="120000" y="117759"/>
                    <a:pt x="118472" y="120000"/>
                    <a:pt x="116520" y="120000"/>
                  </a:cubicBezTo>
                  <a:lnTo>
                    <a:pt x="3394" y="120000"/>
                  </a:lnTo>
                  <a:close/>
                </a:path>
              </a:pathLst>
            </a:custGeom>
            <a:solidFill>
              <a:srgbClr val="D8D8D8"/>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68" name="Shape 2368"/>
            <p:cNvSpPr/>
            <p:nvPr/>
          </p:nvSpPr>
          <p:spPr>
            <a:xfrm>
              <a:off x="5898415" y="5054180"/>
              <a:ext cx="5654400" cy="103200"/>
            </a:xfrm>
            <a:prstGeom prst="rect">
              <a:avLst/>
            </a:prstGeom>
            <a:solidFill>
              <a:srgbClr val="F2F2F2"/>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69" name="Shape 2369"/>
            <p:cNvSpPr/>
            <p:nvPr/>
          </p:nvSpPr>
          <p:spPr>
            <a:xfrm>
              <a:off x="8318101" y="5054180"/>
              <a:ext cx="811800" cy="57900"/>
            </a:xfrm>
            <a:custGeom>
              <a:avLst/>
              <a:gdLst/>
              <a:ahLst/>
              <a:cxnLst/>
              <a:rect l="0" t="0" r="0" b="0"/>
              <a:pathLst>
                <a:path w="120000" h="120000" extrusionOk="0">
                  <a:moveTo>
                    <a:pt x="0" y="0"/>
                  </a:moveTo>
                  <a:cubicBezTo>
                    <a:pt x="952" y="66666"/>
                    <a:pt x="5238" y="120000"/>
                    <a:pt x="10476" y="120000"/>
                  </a:cubicBezTo>
                  <a:cubicBezTo>
                    <a:pt x="109523" y="120000"/>
                    <a:pt x="109523" y="120000"/>
                    <a:pt x="109523" y="120000"/>
                  </a:cubicBezTo>
                  <a:cubicBezTo>
                    <a:pt x="114761" y="120000"/>
                    <a:pt x="119047" y="66666"/>
                    <a:pt x="120000" y="0"/>
                  </a:cubicBezTo>
                  <a:lnTo>
                    <a:pt x="0" y="0"/>
                  </a:lnTo>
                  <a:close/>
                </a:path>
              </a:pathLst>
            </a:custGeom>
            <a:solidFill>
              <a:srgbClr val="B3B4B5"/>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0" name="Shape 2370"/>
            <p:cNvSpPr/>
            <p:nvPr/>
          </p:nvSpPr>
          <p:spPr>
            <a:xfrm>
              <a:off x="6623354" y="2189119"/>
              <a:ext cx="4249800" cy="2684700"/>
            </a:xfrm>
            <a:prstGeom prst="rect">
              <a:avLst/>
            </a:prstGeom>
            <a:solidFill>
              <a:srgbClr val="F3F3F3"/>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1" name="Shape 2371"/>
            <p:cNvSpPr/>
            <p:nvPr/>
          </p:nvSpPr>
          <p:spPr>
            <a:xfrm>
              <a:off x="8720847" y="2076321"/>
              <a:ext cx="48300" cy="48300"/>
            </a:xfrm>
            <a:prstGeom prst="ellipse">
              <a:avLst/>
            </a:prstGeom>
            <a:solidFill>
              <a:srgbClr val="2C2C2C"/>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2" name="Shape 2372"/>
            <p:cNvSpPr/>
            <p:nvPr/>
          </p:nvSpPr>
          <p:spPr>
            <a:xfrm>
              <a:off x="8720847" y="2073099"/>
              <a:ext cx="48300" cy="45000"/>
            </a:xfrm>
            <a:prstGeom prst="ellipse">
              <a:avLst/>
            </a:prstGeom>
            <a:solidFill>
              <a:srgbClr val="0A0A0A"/>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3" name="Shape 2373"/>
            <p:cNvSpPr/>
            <p:nvPr/>
          </p:nvSpPr>
          <p:spPr>
            <a:xfrm>
              <a:off x="8730511" y="2079544"/>
              <a:ext cx="29100" cy="32100"/>
            </a:xfrm>
            <a:prstGeom prst="ellipse">
              <a:avLst/>
            </a:prstGeom>
            <a:solidFill>
              <a:srgbClr val="000000"/>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4" name="Shape 2374"/>
            <p:cNvSpPr/>
            <p:nvPr/>
          </p:nvSpPr>
          <p:spPr>
            <a:xfrm>
              <a:off x="8736955" y="2089212"/>
              <a:ext cx="16200" cy="16200"/>
            </a:xfrm>
            <a:prstGeom prst="ellipse">
              <a:avLst/>
            </a:prstGeom>
            <a:solidFill>
              <a:srgbClr val="2C99B4"/>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sp>
          <p:nvSpPr>
            <p:cNvPr id="2375" name="Shape 2375"/>
            <p:cNvSpPr/>
            <p:nvPr/>
          </p:nvSpPr>
          <p:spPr>
            <a:xfrm>
              <a:off x="8743399" y="2092436"/>
              <a:ext cx="3300" cy="6300"/>
            </a:xfrm>
            <a:custGeom>
              <a:avLst/>
              <a:gdLst/>
              <a:ahLst/>
              <a:cxnLst/>
              <a:rect l="0" t="0" r="0" b="0"/>
              <a:pathLst>
                <a:path w="120000" h="120000" extrusionOk="0">
                  <a:moveTo>
                    <a:pt x="120000" y="60000"/>
                  </a:moveTo>
                  <a:lnTo>
                    <a:pt x="120000" y="120000"/>
                  </a:lnTo>
                  <a:lnTo>
                    <a:pt x="0" y="60000"/>
                  </a:lnTo>
                  <a:lnTo>
                    <a:pt x="120000" y="0"/>
                  </a:lnTo>
                  <a:lnTo>
                    <a:pt x="120000" y="60000"/>
                  </a:lnTo>
                  <a:close/>
                </a:path>
              </a:pathLst>
            </a:custGeom>
            <a:solidFill>
              <a:srgbClr val="FFFFFF"/>
            </a:solidFill>
            <a:ln>
              <a:noFill/>
            </a:ln>
          </p:spPr>
          <p:txBody>
            <a:bodyPr spcFirstLastPara="1" wrap="square" lIns="34300" tIns="17150" rIns="34300" bIns="17150" anchor="t" anchorCtr="0">
              <a:noAutofit/>
            </a:bodyPr>
            <a:lstStyle/>
            <a:p>
              <a:pPr marL="0" marR="0" lvl="0" indent="0" algn="l" rtl="0">
                <a:spcBef>
                  <a:spcPts val="0"/>
                </a:spcBef>
                <a:spcAft>
                  <a:spcPts val="0"/>
                </a:spcAft>
                <a:buNone/>
              </a:pPr>
              <a:endParaRPr sz="1400">
                <a:solidFill>
                  <a:schemeClr val="dk1"/>
                </a:solidFill>
                <a:latin typeface="Nunito"/>
                <a:ea typeface="Nunito"/>
                <a:cs typeface="Nunito"/>
                <a:sym typeface="Nunito"/>
              </a:endParaRPr>
            </a:p>
          </p:txBody>
        </p:sp>
      </p:grpSp>
      <p:sp>
        <p:nvSpPr>
          <p:cNvPr id="2376" name="Shape 2376"/>
          <p:cNvSpPr/>
          <p:nvPr/>
        </p:nvSpPr>
        <p:spPr>
          <a:xfrm>
            <a:off x="1949645" y="1337888"/>
            <a:ext cx="5301900" cy="3368400"/>
          </a:xfrm>
          <a:prstGeom prst="rect">
            <a:avLst/>
          </a:prstGeom>
          <a:solidFill>
            <a:srgbClr val="FFFFFF"/>
          </a:solidFill>
          <a:ln>
            <a:noFill/>
          </a:ln>
        </p:spPr>
        <p:txBody>
          <a:bodyPr spcFirstLastPara="1" wrap="square" lIns="34300" tIns="34300" rIns="34300" bIns="34300" anchor="ctr" anchorCtr="0">
            <a:noAutofit/>
          </a:bodyPr>
          <a:lstStyle/>
          <a:p>
            <a:pPr marL="0" lvl="0" indent="0">
              <a:spcBef>
                <a:spcPts val="0"/>
              </a:spcBef>
              <a:spcAft>
                <a:spcPts val="0"/>
              </a:spcAft>
              <a:buNone/>
            </a:pPr>
            <a:endParaRPr/>
          </a:p>
        </p:txBody>
      </p:sp>
      <p:pic>
        <p:nvPicPr>
          <p:cNvPr id="2377" name="Shape 2377" descr="Screen Shot 2017-09-07 at 4.40.19 PM.png"/>
          <p:cNvPicPr preferRelativeResize="0"/>
          <p:nvPr/>
        </p:nvPicPr>
        <p:blipFill rotWithShape="1">
          <a:blip r:embed="rId3">
            <a:alphaModFix/>
          </a:blip>
          <a:srcRect t="7891" b="14208"/>
          <a:stretch/>
        </p:blipFill>
        <p:spPr>
          <a:xfrm>
            <a:off x="1949645" y="1337888"/>
            <a:ext cx="5301867" cy="3368513"/>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81"/>
        <p:cNvGrpSpPr/>
        <p:nvPr/>
      </p:nvGrpSpPr>
      <p:grpSpPr>
        <a:xfrm>
          <a:off x="0" y="0"/>
          <a:ext cx="0" cy="0"/>
          <a:chOff x="0" y="0"/>
          <a:chExt cx="0" cy="0"/>
        </a:xfrm>
      </p:grpSpPr>
      <p:sp>
        <p:nvSpPr>
          <p:cNvPr id="2382" name="Shape 2382"/>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How do Customers request services?</a:t>
            </a:r>
            <a:br>
              <a:rPr lang="en" sz="3000">
                <a:solidFill>
                  <a:srgbClr val="104388"/>
                </a:solidFill>
                <a:latin typeface="Oswald Light"/>
                <a:ea typeface="Oswald Light"/>
                <a:cs typeface="Oswald Light"/>
                <a:sym typeface="Oswald Light"/>
              </a:rPr>
            </a:br>
            <a:endParaRPr sz="3000">
              <a:solidFill>
                <a:srgbClr val="104388"/>
              </a:solidFill>
              <a:latin typeface="Oswald"/>
              <a:ea typeface="Oswald"/>
              <a:cs typeface="Oswald"/>
              <a:sym typeface="Oswald"/>
            </a:endParaRPr>
          </a:p>
        </p:txBody>
      </p:sp>
      <p:pic>
        <p:nvPicPr>
          <p:cNvPr id="2383" name="Shape 2383"/>
          <p:cNvPicPr preferRelativeResize="0"/>
          <p:nvPr/>
        </p:nvPicPr>
        <p:blipFill>
          <a:blip r:embed="rId3">
            <a:alphaModFix/>
          </a:blip>
          <a:stretch>
            <a:fillRect/>
          </a:stretch>
        </p:blipFill>
        <p:spPr>
          <a:xfrm>
            <a:off x="6277128" y="1046584"/>
            <a:ext cx="2338584" cy="3050336"/>
          </a:xfrm>
          <a:prstGeom prst="rect">
            <a:avLst/>
          </a:prstGeom>
          <a:noFill/>
          <a:ln w="38100" cap="flat" cmpd="sng">
            <a:solidFill>
              <a:schemeClr val="accent4"/>
            </a:solidFill>
            <a:prstDash val="dot"/>
            <a:round/>
            <a:headEnd type="none" w="sm" len="sm"/>
            <a:tailEnd type="none" w="sm" len="sm"/>
          </a:ln>
        </p:spPr>
      </p:pic>
      <p:pic>
        <p:nvPicPr>
          <p:cNvPr id="2384" name="Shape 2384"/>
          <p:cNvPicPr preferRelativeResize="0"/>
          <p:nvPr/>
        </p:nvPicPr>
        <p:blipFill>
          <a:blip r:embed="rId4">
            <a:alphaModFix/>
          </a:blip>
          <a:stretch>
            <a:fillRect/>
          </a:stretch>
        </p:blipFill>
        <p:spPr>
          <a:xfrm>
            <a:off x="3021644" y="1022217"/>
            <a:ext cx="2372489" cy="3099070"/>
          </a:xfrm>
          <a:prstGeom prst="rect">
            <a:avLst/>
          </a:prstGeom>
          <a:noFill/>
          <a:ln w="38100" cap="flat" cmpd="sng">
            <a:solidFill>
              <a:schemeClr val="accent4"/>
            </a:solidFill>
            <a:prstDash val="dot"/>
            <a:round/>
            <a:headEnd type="none" w="sm" len="sm"/>
            <a:tailEnd type="none" w="sm" len="sm"/>
          </a:ln>
        </p:spPr>
      </p:pic>
      <p:pic>
        <p:nvPicPr>
          <p:cNvPr id="2385" name="Shape 2385"/>
          <p:cNvPicPr preferRelativeResize="0"/>
          <p:nvPr/>
        </p:nvPicPr>
        <p:blipFill rotWithShape="1">
          <a:blip r:embed="rId5">
            <a:alphaModFix/>
          </a:blip>
          <a:srcRect t="3660"/>
          <a:stretch/>
        </p:blipFill>
        <p:spPr>
          <a:xfrm>
            <a:off x="431766" y="1168502"/>
            <a:ext cx="1707501" cy="2806501"/>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89"/>
        <p:cNvGrpSpPr/>
        <p:nvPr/>
      </p:nvGrpSpPr>
      <p:grpSpPr>
        <a:xfrm>
          <a:off x="0" y="0"/>
          <a:ext cx="0" cy="0"/>
          <a:chOff x="0" y="0"/>
          <a:chExt cx="0" cy="0"/>
        </a:xfrm>
      </p:grpSpPr>
      <p:sp>
        <p:nvSpPr>
          <p:cNvPr id="2390" name="Shape 2390"/>
          <p:cNvSpPr txBox="1"/>
          <p:nvPr/>
        </p:nvSpPr>
        <p:spPr>
          <a:xfrm>
            <a:off x="350369" y="4342434"/>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How are Loyal Customers Rewarded?</a:t>
            </a:r>
            <a:br>
              <a:rPr lang="en" sz="3000">
                <a:solidFill>
                  <a:srgbClr val="104388"/>
                </a:solidFill>
                <a:latin typeface="Oswald Light"/>
                <a:ea typeface="Oswald Light"/>
                <a:cs typeface="Oswald Light"/>
                <a:sym typeface="Oswald Light"/>
              </a:rPr>
            </a:br>
            <a:endParaRPr sz="3000">
              <a:solidFill>
                <a:srgbClr val="104388"/>
              </a:solidFill>
              <a:latin typeface="Oswald"/>
              <a:ea typeface="Oswald"/>
              <a:cs typeface="Oswald"/>
              <a:sym typeface="Oswald"/>
            </a:endParaRPr>
          </a:p>
        </p:txBody>
      </p:sp>
      <p:sp>
        <p:nvSpPr>
          <p:cNvPr id="2391" name="Shape 2391"/>
          <p:cNvSpPr/>
          <p:nvPr/>
        </p:nvSpPr>
        <p:spPr>
          <a:xfrm>
            <a:off x="1644494" y="1640419"/>
            <a:ext cx="5855100" cy="2355900"/>
          </a:xfrm>
          <a:prstGeom prst="rect">
            <a:avLst/>
          </a:prstGeom>
          <a:solidFill>
            <a:schemeClr val="lt2"/>
          </a:solidFill>
          <a:ln w="38100" cap="flat" cmpd="sng">
            <a:solidFill>
              <a:schemeClr val="accent4"/>
            </a:solidFill>
            <a:prstDash val="dot"/>
            <a:round/>
            <a:headEnd type="none" w="sm" len="sm"/>
            <a:tailEnd type="none" w="sm" len="sm"/>
          </a:ln>
        </p:spPr>
        <p:txBody>
          <a:bodyPr spcFirstLastPara="1" wrap="square" lIns="34300" tIns="34300" rIns="34300" bIns="34300" anchor="ctr" anchorCtr="0">
            <a:noAutofit/>
          </a:bodyPr>
          <a:lstStyle/>
          <a:p>
            <a:pPr marL="0" lvl="0" indent="0">
              <a:spcBef>
                <a:spcPts val="0"/>
              </a:spcBef>
              <a:spcAft>
                <a:spcPts val="0"/>
              </a:spcAft>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95"/>
        <p:cNvGrpSpPr/>
        <p:nvPr/>
      </p:nvGrpSpPr>
      <p:grpSpPr>
        <a:xfrm>
          <a:off x="0" y="0"/>
          <a:ext cx="0" cy="0"/>
          <a:chOff x="0" y="0"/>
          <a:chExt cx="0" cy="0"/>
        </a:xfrm>
      </p:grpSpPr>
      <p:sp>
        <p:nvSpPr>
          <p:cNvPr id="2396" name="Shape 2396"/>
          <p:cNvSpPr txBox="1"/>
          <p:nvPr/>
        </p:nvSpPr>
        <p:spPr>
          <a:xfrm>
            <a:off x="350369" y="310013"/>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How IS YOUR REPUTATION?</a:t>
            </a:r>
            <a:endParaRPr sz="3000">
              <a:solidFill>
                <a:srgbClr val="104388"/>
              </a:solidFill>
              <a:latin typeface="Oswald"/>
              <a:ea typeface="Oswald"/>
              <a:cs typeface="Oswald"/>
              <a:sym typeface="Oswald"/>
            </a:endParaRPr>
          </a:p>
        </p:txBody>
      </p:sp>
      <p:pic>
        <p:nvPicPr>
          <p:cNvPr id="2397" name="Shape 2397" descr="Screen Shot 2017-09-07 at 4.26.27 PM.png"/>
          <p:cNvPicPr preferRelativeResize="0"/>
          <p:nvPr/>
        </p:nvPicPr>
        <p:blipFill>
          <a:blip r:embed="rId3">
            <a:alphaModFix/>
          </a:blip>
          <a:stretch>
            <a:fillRect/>
          </a:stretch>
        </p:blipFill>
        <p:spPr>
          <a:xfrm>
            <a:off x="498871" y="987459"/>
            <a:ext cx="2375297" cy="3346847"/>
          </a:xfrm>
          <a:prstGeom prst="rect">
            <a:avLst/>
          </a:prstGeom>
          <a:noFill/>
          <a:ln w="38100" cap="flat" cmpd="sng">
            <a:solidFill>
              <a:schemeClr val="accent4"/>
            </a:solidFill>
            <a:prstDash val="dot"/>
            <a:round/>
            <a:headEnd type="none" w="sm" len="sm"/>
            <a:tailEnd type="none" w="sm" len="sm"/>
          </a:ln>
        </p:spPr>
      </p:pic>
      <p:pic>
        <p:nvPicPr>
          <p:cNvPr id="2398" name="Shape 2398" descr="Screen Shot 2017-09-07 at 4.26.39 PM.png"/>
          <p:cNvPicPr preferRelativeResize="0"/>
          <p:nvPr/>
        </p:nvPicPr>
        <p:blipFill rotWithShape="1">
          <a:blip r:embed="rId4">
            <a:alphaModFix/>
          </a:blip>
          <a:srcRect/>
          <a:stretch/>
        </p:blipFill>
        <p:spPr>
          <a:xfrm>
            <a:off x="3209411" y="1314323"/>
            <a:ext cx="2375297" cy="1356141"/>
          </a:xfrm>
          <a:prstGeom prst="rect">
            <a:avLst/>
          </a:prstGeom>
          <a:noFill/>
          <a:ln w="38100" cap="flat" cmpd="sng">
            <a:solidFill>
              <a:schemeClr val="accent4"/>
            </a:solidFill>
            <a:prstDash val="dot"/>
            <a:round/>
            <a:headEnd type="none" w="sm" len="sm"/>
            <a:tailEnd type="none" w="sm" len="sm"/>
          </a:ln>
        </p:spPr>
      </p:pic>
      <p:pic>
        <p:nvPicPr>
          <p:cNvPr id="2399" name="Shape 2399" descr="Screen Shot 2017-09-07 at 4.28.28 PM.png"/>
          <p:cNvPicPr preferRelativeResize="0"/>
          <p:nvPr/>
        </p:nvPicPr>
        <p:blipFill rotWithShape="1">
          <a:blip r:embed="rId5">
            <a:alphaModFix/>
          </a:blip>
          <a:srcRect/>
          <a:stretch/>
        </p:blipFill>
        <p:spPr>
          <a:xfrm>
            <a:off x="3209411" y="3078352"/>
            <a:ext cx="2375296" cy="929090"/>
          </a:xfrm>
          <a:prstGeom prst="rect">
            <a:avLst/>
          </a:prstGeom>
          <a:noFill/>
          <a:ln w="38100" cap="flat" cmpd="sng">
            <a:solidFill>
              <a:schemeClr val="accent4"/>
            </a:solidFill>
            <a:prstDash val="dot"/>
            <a:round/>
            <a:headEnd type="none" w="sm" len="sm"/>
            <a:tailEnd type="none" w="sm" len="sm"/>
          </a:ln>
        </p:spPr>
      </p:pic>
      <p:pic>
        <p:nvPicPr>
          <p:cNvPr id="2400" name="Shape 2400" descr="Screen Shot 2017-09-07 at 4.28.21 PM.png"/>
          <p:cNvPicPr preferRelativeResize="0"/>
          <p:nvPr/>
        </p:nvPicPr>
        <p:blipFill rotWithShape="1">
          <a:blip r:embed="rId6">
            <a:alphaModFix/>
          </a:blip>
          <a:srcRect/>
          <a:stretch/>
        </p:blipFill>
        <p:spPr>
          <a:xfrm>
            <a:off x="5919951" y="987459"/>
            <a:ext cx="2547206" cy="3346846"/>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04"/>
        <p:cNvGrpSpPr/>
        <p:nvPr/>
      </p:nvGrpSpPr>
      <p:grpSpPr>
        <a:xfrm>
          <a:off x="0" y="0"/>
          <a:ext cx="0" cy="0"/>
          <a:chOff x="0" y="0"/>
          <a:chExt cx="0" cy="0"/>
        </a:xfrm>
      </p:grpSpPr>
      <p:grpSp>
        <p:nvGrpSpPr>
          <p:cNvPr id="2405" name="Shape 2405"/>
          <p:cNvGrpSpPr/>
          <p:nvPr/>
        </p:nvGrpSpPr>
        <p:grpSpPr>
          <a:xfrm flipH="1">
            <a:off x="1" y="0"/>
            <a:ext cx="1535044" cy="1587378"/>
            <a:chOff x="-858400" y="4477825"/>
            <a:chExt cx="4092358" cy="4233007"/>
          </a:xfrm>
        </p:grpSpPr>
        <p:sp>
          <p:nvSpPr>
            <p:cNvPr id="2406" name="Shape 2406"/>
            <p:cNvSpPr/>
            <p:nvPr/>
          </p:nvSpPr>
          <p:spPr>
            <a:xfrm>
              <a:off x="2099658" y="6974920"/>
              <a:ext cx="1134300" cy="17166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407" name="Shape 2407"/>
            <p:cNvSpPr/>
            <p:nvPr/>
          </p:nvSpPr>
          <p:spPr>
            <a:xfrm>
              <a:off x="1777142" y="4477832"/>
              <a:ext cx="1455900" cy="42330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408" name="Shape 2408"/>
            <p:cNvSpPr/>
            <p:nvPr/>
          </p:nvSpPr>
          <p:spPr>
            <a:xfrm>
              <a:off x="-525459" y="4477832"/>
              <a:ext cx="2646600" cy="42330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409" name="Shape 2409"/>
            <p:cNvSpPr/>
            <p:nvPr/>
          </p:nvSpPr>
          <p:spPr>
            <a:xfrm>
              <a:off x="-858400" y="4477825"/>
              <a:ext cx="3003000" cy="42330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grpSp>
      <p:sp>
        <p:nvSpPr>
          <p:cNvPr id="2410" name="Shape 2410"/>
          <p:cNvSpPr txBox="1"/>
          <p:nvPr/>
        </p:nvSpPr>
        <p:spPr>
          <a:xfrm>
            <a:off x="1658973" y="310013"/>
            <a:ext cx="69573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rgbClr val="104388"/>
                </a:solidFill>
                <a:latin typeface="Oswald Light"/>
                <a:ea typeface="Oswald Light"/>
                <a:cs typeface="Oswald Light"/>
                <a:sym typeface="Oswald Light"/>
              </a:rPr>
              <a:t>What Campaigns are you Running?</a:t>
            </a:r>
            <a:endParaRPr sz="3000">
              <a:solidFill>
                <a:srgbClr val="104388"/>
              </a:solidFill>
              <a:latin typeface="Oswald"/>
              <a:ea typeface="Oswald"/>
              <a:cs typeface="Oswald"/>
              <a:sym typeface="Oswald"/>
            </a:endParaRPr>
          </a:p>
        </p:txBody>
      </p:sp>
      <p:pic>
        <p:nvPicPr>
          <p:cNvPr id="2411" name="Shape 2411" descr="Screen Shot 2017-09-07 at 4.37.53 PM.png"/>
          <p:cNvPicPr preferRelativeResize="0"/>
          <p:nvPr/>
        </p:nvPicPr>
        <p:blipFill>
          <a:blip r:embed="rId3">
            <a:alphaModFix/>
          </a:blip>
          <a:stretch>
            <a:fillRect/>
          </a:stretch>
        </p:blipFill>
        <p:spPr>
          <a:xfrm>
            <a:off x="2847871" y="1101080"/>
            <a:ext cx="5964685" cy="3791062"/>
          </a:xfrm>
          <a:prstGeom prst="rect">
            <a:avLst/>
          </a:prstGeom>
          <a:noFill/>
          <a:ln w="38100" cap="flat" cmpd="sng">
            <a:solidFill>
              <a:schemeClr val="accent4"/>
            </a:solidFill>
            <a:prstDash val="dot"/>
            <a:round/>
            <a:headEnd type="none" w="sm" len="sm"/>
            <a:tailEnd type="none" w="sm" len="sm"/>
          </a:ln>
        </p:spPr>
      </p:pic>
      <p:pic>
        <p:nvPicPr>
          <p:cNvPr id="2412" name="Shape 2412" descr="Screen Shot 2017-09-07 at 4.39.52 PM.png"/>
          <p:cNvPicPr preferRelativeResize="0"/>
          <p:nvPr/>
        </p:nvPicPr>
        <p:blipFill>
          <a:blip r:embed="rId4">
            <a:alphaModFix/>
          </a:blip>
          <a:stretch>
            <a:fillRect/>
          </a:stretch>
        </p:blipFill>
        <p:spPr>
          <a:xfrm>
            <a:off x="254954" y="1855909"/>
            <a:ext cx="2267428" cy="2403084"/>
          </a:xfrm>
          <a:prstGeom prst="rect">
            <a:avLst/>
          </a:prstGeom>
          <a:noFill/>
          <a:ln w="38100" cap="flat" cmpd="sng">
            <a:solidFill>
              <a:schemeClr val="accent4"/>
            </a:solidFill>
            <a:prstDash val="dot"/>
            <a:round/>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dk2"/>
        </a:solidFill>
        <a:effectLst/>
      </p:bgPr>
    </p:bg>
    <p:spTree>
      <p:nvGrpSpPr>
        <p:cNvPr id="1" name="Shape 2416"/>
        <p:cNvGrpSpPr/>
        <p:nvPr/>
      </p:nvGrpSpPr>
      <p:grpSpPr>
        <a:xfrm>
          <a:off x="0" y="0"/>
          <a:ext cx="0" cy="0"/>
          <a:chOff x="0" y="0"/>
          <a:chExt cx="0" cy="0"/>
        </a:xfrm>
      </p:grpSpPr>
      <p:sp>
        <p:nvSpPr>
          <p:cNvPr id="2417" name="Shape 2417"/>
          <p:cNvSpPr txBox="1"/>
          <p:nvPr/>
        </p:nvSpPr>
        <p:spPr>
          <a:xfrm>
            <a:off x="401720" y="1460334"/>
            <a:ext cx="7946700" cy="900300"/>
          </a:xfrm>
          <a:prstGeom prst="rect">
            <a:avLst/>
          </a:prstGeom>
          <a:noFill/>
          <a:ln>
            <a:noFill/>
          </a:ln>
        </p:spPr>
        <p:txBody>
          <a:bodyPr spcFirstLastPara="1" wrap="square" lIns="34300" tIns="17150" rIns="34300" bIns="17150" anchor="t" anchorCtr="0">
            <a:noAutofit/>
          </a:bodyPr>
          <a:lstStyle/>
          <a:p>
            <a:pPr marL="0" marR="0" lvl="0" indent="0" algn="l" rtl="0">
              <a:lnSpc>
                <a:spcPct val="112500"/>
              </a:lnSpc>
              <a:spcBef>
                <a:spcPts val="0"/>
              </a:spcBef>
              <a:spcAft>
                <a:spcPts val="0"/>
              </a:spcAft>
              <a:buNone/>
            </a:pPr>
            <a:r>
              <a:rPr lang="en" sz="3000">
                <a:solidFill>
                  <a:schemeClr val="lt1"/>
                </a:solidFill>
                <a:latin typeface="Oswald Light"/>
                <a:ea typeface="Oswald Light"/>
                <a:cs typeface="Oswald Light"/>
                <a:sym typeface="Oswald Light"/>
              </a:rPr>
              <a:t>Beat your competition! </a:t>
            </a:r>
            <a:br>
              <a:rPr lang="en" sz="3000">
                <a:solidFill>
                  <a:schemeClr val="lt1"/>
                </a:solidFill>
                <a:latin typeface="Oswald Light"/>
                <a:ea typeface="Oswald Light"/>
                <a:cs typeface="Oswald Light"/>
                <a:sym typeface="Oswald Light"/>
              </a:rPr>
            </a:br>
            <a:r>
              <a:rPr lang="en" sz="3000">
                <a:solidFill>
                  <a:schemeClr val="lt1"/>
                </a:solidFill>
                <a:latin typeface="Oswald Light"/>
                <a:ea typeface="Oswald Light"/>
                <a:cs typeface="Oswald Light"/>
                <a:sym typeface="Oswald Light"/>
              </a:rPr>
              <a:t>Leverage your new mobile solutions </a:t>
            </a:r>
            <a:br>
              <a:rPr lang="en" sz="3000">
                <a:solidFill>
                  <a:schemeClr val="lt1"/>
                </a:solidFill>
                <a:latin typeface="Oswald Light"/>
                <a:ea typeface="Oswald Light"/>
                <a:cs typeface="Oswald Light"/>
                <a:sym typeface="Oswald Light"/>
              </a:rPr>
            </a:br>
            <a:endParaRPr sz="500">
              <a:latin typeface="Oswald Light"/>
              <a:ea typeface="Oswald Light"/>
              <a:cs typeface="Oswald Light"/>
              <a:sym typeface="Oswald Light"/>
            </a:endParaRPr>
          </a:p>
        </p:txBody>
      </p:sp>
      <p:pic>
        <p:nvPicPr>
          <p:cNvPr id="2418" name="Shape 2418" descr="no-green-mobile.png"/>
          <p:cNvPicPr preferRelativeResize="0"/>
          <p:nvPr/>
        </p:nvPicPr>
        <p:blipFill rotWithShape="1">
          <a:blip r:embed="rId3">
            <a:alphaModFix/>
          </a:blip>
          <a:srcRect/>
          <a:stretch/>
        </p:blipFill>
        <p:spPr>
          <a:xfrm>
            <a:off x="3643736" y="137527"/>
            <a:ext cx="5360992" cy="4868447"/>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23"/>
        <p:cNvGrpSpPr/>
        <p:nvPr/>
      </p:nvGrpSpPr>
      <p:grpSpPr>
        <a:xfrm>
          <a:off x="0" y="0"/>
          <a:ext cx="0" cy="0"/>
          <a:chOff x="0" y="0"/>
          <a:chExt cx="0" cy="0"/>
        </a:xfrm>
      </p:grpSpPr>
      <p:pic>
        <p:nvPicPr>
          <p:cNvPr id="2424" name="Shape 2424" descr="phones-of-the-future-black-ipad.png"/>
          <p:cNvPicPr preferRelativeResize="0"/>
          <p:nvPr/>
        </p:nvPicPr>
        <p:blipFill rotWithShape="1">
          <a:blip r:embed="rId3">
            <a:alphaModFix/>
          </a:blip>
          <a:srcRect t="5658" b="5658"/>
          <a:stretch/>
        </p:blipFill>
        <p:spPr>
          <a:xfrm>
            <a:off x="741460" y="2181450"/>
            <a:ext cx="7659087" cy="2774099"/>
          </a:xfrm>
          <a:prstGeom prst="rect">
            <a:avLst/>
          </a:prstGeom>
          <a:noFill/>
          <a:ln>
            <a:noFill/>
          </a:ln>
        </p:spPr>
      </p:pic>
      <p:sp>
        <p:nvSpPr>
          <p:cNvPr id="2425" name="Shape 2425"/>
          <p:cNvSpPr txBox="1"/>
          <p:nvPr/>
        </p:nvSpPr>
        <p:spPr>
          <a:xfrm>
            <a:off x="-28" y="1566853"/>
            <a:ext cx="9144000" cy="3186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2100">
                <a:solidFill>
                  <a:srgbClr val="104388"/>
                </a:solidFill>
                <a:latin typeface="Oswald Light"/>
                <a:ea typeface="Oswald Light"/>
                <a:cs typeface="Oswald Light"/>
                <a:sym typeface="Oswald Light"/>
              </a:rPr>
              <a:t>Omni Marketing to your clients seamlessly across all devices and Marketing channels! </a:t>
            </a:r>
            <a:endParaRPr sz="2100">
              <a:solidFill>
                <a:srgbClr val="104388"/>
              </a:solidFill>
              <a:latin typeface="Oswald"/>
              <a:ea typeface="Oswald"/>
              <a:cs typeface="Oswald"/>
              <a:sym typeface="Oswa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A2C5B"/>
        </a:solidFill>
        <a:effectLst/>
      </p:bgPr>
    </p:bg>
    <p:spTree>
      <p:nvGrpSpPr>
        <p:cNvPr id="1" name="Shape 2429"/>
        <p:cNvGrpSpPr/>
        <p:nvPr/>
      </p:nvGrpSpPr>
      <p:grpSpPr>
        <a:xfrm>
          <a:off x="0" y="0"/>
          <a:ext cx="0" cy="0"/>
          <a:chOff x="0" y="0"/>
          <a:chExt cx="0" cy="0"/>
        </a:xfrm>
      </p:grpSpPr>
      <p:sp>
        <p:nvSpPr>
          <p:cNvPr id="2430" name="Shape 2430"/>
          <p:cNvSpPr txBox="1"/>
          <p:nvPr/>
        </p:nvSpPr>
        <p:spPr>
          <a:xfrm>
            <a:off x="439024" y="3786122"/>
            <a:ext cx="8265900" cy="496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3000">
                <a:solidFill>
                  <a:schemeClr val="lt1"/>
                </a:solidFill>
                <a:latin typeface="Oswald Light"/>
                <a:ea typeface="Oswald Light"/>
                <a:cs typeface="Oswald Light"/>
                <a:sym typeface="Oswald Light"/>
              </a:rPr>
              <a:t>Get FOUND! Increase your SEO </a:t>
            </a:r>
            <a:br>
              <a:rPr lang="en" sz="3000">
                <a:solidFill>
                  <a:schemeClr val="lt1"/>
                </a:solidFill>
                <a:latin typeface="Oswald Light"/>
                <a:ea typeface="Oswald Light"/>
                <a:cs typeface="Oswald Light"/>
                <a:sym typeface="Oswald Light"/>
              </a:rPr>
            </a:br>
            <a:endParaRPr sz="3000">
              <a:solidFill>
                <a:schemeClr val="lt1"/>
              </a:solidFill>
              <a:latin typeface="Oswald"/>
              <a:ea typeface="Oswald"/>
              <a:cs typeface="Oswald"/>
              <a:sym typeface="Oswald"/>
            </a:endParaRPr>
          </a:p>
        </p:txBody>
      </p:sp>
      <p:pic>
        <p:nvPicPr>
          <p:cNvPr id="2431" name="Shape 2431" descr="white-phone.png"/>
          <p:cNvPicPr preferRelativeResize="0"/>
          <p:nvPr/>
        </p:nvPicPr>
        <p:blipFill>
          <a:blip r:embed="rId3">
            <a:alphaModFix/>
          </a:blip>
          <a:stretch>
            <a:fillRect/>
          </a:stretch>
        </p:blipFill>
        <p:spPr>
          <a:xfrm>
            <a:off x="478203" y="779681"/>
            <a:ext cx="1428758" cy="2731115"/>
          </a:xfrm>
          <a:prstGeom prst="rect">
            <a:avLst/>
          </a:prstGeom>
          <a:noFill/>
          <a:ln>
            <a:noFill/>
          </a:ln>
        </p:spPr>
      </p:pic>
      <p:sp>
        <p:nvSpPr>
          <p:cNvPr id="2432" name="Shape 2432"/>
          <p:cNvSpPr/>
          <p:nvPr/>
        </p:nvSpPr>
        <p:spPr>
          <a:xfrm>
            <a:off x="1723406" y="1719444"/>
            <a:ext cx="3671605" cy="934533"/>
          </a:xfrm>
          <a:custGeom>
            <a:avLst/>
            <a:gdLst/>
            <a:ahLst/>
            <a:cxnLst/>
            <a:rect l="0" t="0" r="0" b="0"/>
            <a:pathLst>
              <a:path w="165892" h="42234" extrusionOk="0">
                <a:moveTo>
                  <a:pt x="0" y="0"/>
                </a:moveTo>
                <a:cubicBezTo>
                  <a:pt x="5112" y="7471"/>
                  <a:pt x="10549" y="15458"/>
                  <a:pt x="18388" y="19987"/>
                </a:cubicBezTo>
                <a:cubicBezTo>
                  <a:pt x="37318" y="30924"/>
                  <a:pt x="72545" y="36643"/>
                  <a:pt x="83945" y="17988"/>
                </a:cubicBezTo>
                <a:cubicBezTo>
                  <a:pt x="86990" y="13005"/>
                  <a:pt x="79534" y="5315"/>
                  <a:pt x="73952" y="3597"/>
                </a:cubicBezTo>
                <a:cubicBezTo>
                  <a:pt x="70590" y="2562"/>
                  <a:pt x="67446" y="7025"/>
                  <a:pt x="65557" y="9993"/>
                </a:cubicBezTo>
                <a:cubicBezTo>
                  <a:pt x="59078" y="20172"/>
                  <a:pt x="72133" y="38712"/>
                  <a:pt x="83945" y="41173"/>
                </a:cubicBezTo>
                <a:cubicBezTo>
                  <a:pt x="100782" y="44680"/>
                  <a:pt x="119498" y="38717"/>
                  <a:pt x="134312" y="29980"/>
                </a:cubicBezTo>
                <a:cubicBezTo>
                  <a:pt x="143822" y="24371"/>
                  <a:pt x="165892" y="8946"/>
                  <a:pt x="165892" y="19987"/>
                </a:cubicBezTo>
              </a:path>
            </a:pathLst>
          </a:custGeom>
          <a:noFill/>
          <a:ln w="28575" cap="flat" cmpd="sng">
            <a:solidFill>
              <a:srgbClr val="F9FCFF"/>
            </a:solidFill>
            <a:prstDash val="dot"/>
            <a:round/>
            <a:headEnd type="none" w="med" len="med"/>
            <a:tailEnd type="none" w="med" len="med"/>
          </a:ln>
        </p:spPr>
      </p:sp>
      <p:pic>
        <p:nvPicPr>
          <p:cNvPr id="2433" name="Shape 2433" descr="Screen Shot 2017-09-06 at 4.07.12 PM.png"/>
          <p:cNvPicPr preferRelativeResize="0"/>
          <p:nvPr/>
        </p:nvPicPr>
        <p:blipFill>
          <a:blip r:embed="rId4">
            <a:alphaModFix/>
          </a:blip>
          <a:stretch>
            <a:fillRect/>
          </a:stretch>
        </p:blipFill>
        <p:spPr>
          <a:xfrm>
            <a:off x="556954" y="869072"/>
            <a:ext cx="1270913" cy="2265835"/>
          </a:xfrm>
          <a:prstGeom prst="rect">
            <a:avLst/>
          </a:prstGeom>
          <a:noFill/>
          <a:ln>
            <a:noFill/>
          </a:ln>
        </p:spPr>
      </p:pic>
      <p:pic>
        <p:nvPicPr>
          <p:cNvPr id="2434" name="Shape 2434" descr="white-globe.png"/>
          <p:cNvPicPr preferRelativeResize="0"/>
          <p:nvPr/>
        </p:nvPicPr>
        <p:blipFill rotWithShape="1">
          <a:blip r:embed="rId5">
            <a:alphaModFix/>
          </a:blip>
          <a:srcRect/>
          <a:stretch/>
        </p:blipFill>
        <p:spPr>
          <a:xfrm>
            <a:off x="5038209" y="1508157"/>
            <a:ext cx="3198056" cy="3150085"/>
          </a:xfrm>
          <a:prstGeom prst="rect">
            <a:avLst/>
          </a:prstGeom>
          <a:noFill/>
          <a:ln>
            <a:noFill/>
          </a:ln>
        </p:spPr>
      </p:pic>
      <p:sp>
        <p:nvSpPr>
          <p:cNvPr id="2435" name="Shape 2435"/>
          <p:cNvSpPr txBox="1"/>
          <p:nvPr/>
        </p:nvSpPr>
        <p:spPr>
          <a:xfrm>
            <a:off x="478203" y="4334981"/>
            <a:ext cx="4389300" cy="634200"/>
          </a:xfrm>
          <a:prstGeom prst="rect">
            <a:avLst/>
          </a:prstGeom>
          <a:noFill/>
          <a:ln>
            <a:noFill/>
          </a:ln>
        </p:spPr>
        <p:txBody>
          <a:bodyPr spcFirstLastPara="1" wrap="square" lIns="34300" tIns="17150" rIns="34300" bIns="17150" anchor="t" anchorCtr="0">
            <a:noAutofit/>
          </a:bodyPr>
          <a:lstStyle/>
          <a:p>
            <a:pPr marL="0" marR="0" lvl="0" indent="0" rtl="0">
              <a:spcBef>
                <a:spcPts val="0"/>
              </a:spcBef>
              <a:spcAft>
                <a:spcPts val="0"/>
              </a:spcAft>
              <a:buNone/>
            </a:pPr>
            <a:r>
              <a:rPr lang="en" sz="1500">
                <a:solidFill>
                  <a:schemeClr val="lt2"/>
                </a:solidFill>
                <a:latin typeface="Quattrocento"/>
                <a:ea typeface="Quattrocento"/>
                <a:cs typeface="Quattrocento"/>
                <a:sym typeface="Quattrocento"/>
              </a:rPr>
              <a:t>Progressive Mobile Apps have native app capabilities but are built using web technology</a:t>
            </a:r>
            <a:r>
              <a:rPr lang="en" sz="1500" b="1">
                <a:solidFill>
                  <a:schemeClr val="lt2"/>
                </a:solidFill>
                <a:latin typeface="Quattrocento"/>
                <a:ea typeface="Quattrocento"/>
                <a:cs typeface="Quattrocento"/>
                <a:sym typeface="Quattrocento"/>
              </a:rPr>
              <a:t/>
            </a:r>
            <a:br>
              <a:rPr lang="en" sz="1500" b="1">
                <a:solidFill>
                  <a:schemeClr val="lt2"/>
                </a:solidFill>
                <a:latin typeface="Quattrocento"/>
                <a:ea typeface="Quattrocento"/>
                <a:cs typeface="Quattrocento"/>
                <a:sym typeface="Quattrocento"/>
              </a:rPr>
            </a:br>
            <a:endParaRPr sz="1100" i="1">
              <a:solidFill>
                <a:schemeClr val="lt2"/>
              </a:solidFill>
              <a:latin typeface="Quattrocento"/>
              <a:ea typeface="Quattrocento"/>
              <a:cs typeface="Quattrocento"/>
              <a:sym typeface="Quattrocen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39"/>
        <p:cNvGrpSpPr/>
        <p:nvPr/>
      </p:nvGrpSpPr>
      <p:grpSpPr>
        <a:xfrm>
          <a:off x="0" y="0"/>
          <a:ext cx="0" cy="0"/>
          <a:chOff x="0" y="0"/>
          <a:chExt cx="0" cy="0"/>
        </a:xfrm>
      </p:grpSpPr>
      <p:pic>
        <p:nvPicPr>
          <p:cNvPr id="2440" name="Shape 2440" descr="iPhone6_mockup_front_white.png"/>
          <p:cNvPicPr preferRelativeResize="0"/>
          <p:nvPr/>
        </p:nvPicPr>
        <p:blipFill rotWithShape="1">
          <a:blip r:embed="rId3">
            <a:alphaModFix/>
          </a:blip>
          <a:srcRect/>
          <a:stretch/>
        </p:blipFill>
        <p:spPr>
          <a:xfrm>
            <a:off x="886474" y="261863"/>
            <a:ext cx="2662800" cy="4164000"/>
          </a:xfrm>
          <a:prstGeom prst="rect">
            <a:avLst/>
          </a:prstGeom>
          <a:noFill/>
          <a:ln>
            <a:noFill/>
          </a:ln>
        </p:spPr>
      </p:pic>
      <p:sp>
        <p:nvSpPr>
          <p:cNvPr id="2441" name="Shape 2441"/>
          <p:cNvSpPr txBox="1"/>
          <p:nvPr/>
        </p:nvSpPr>
        <p:spPr>
          <a:xfrm>
            <a:off x="3737305" y="1656056"/>
            <a:ext cx="4782600" cy="1213500"/>
          </a:xfrm>
          <a:prstGeom prst="rect">
            <a:avLst/>
          </a:prstGeom>
          <a:noFill/>
          <a:ln>
            <a:noFill/>
          </a:ln>
        </p:spPr>
        <p:txBody>
          <a:bodyPr spcFirstLastPara="1" wrap="square" lIns="34300" tIns="17150" rIns="34300" bIns="17150" anchor="t" anchorCtr="0">
            <a:noAutofit/>
          </a:bodyPr>
          <a:lstStyle/>
          <a:p>
            <a:pPr marL="0" marR="0" lvl="0" indent="0" algn="l" rtl="0">
              <a:lnSpc>
                <a:spcPct val="96480"/>
              </a:lnSpc>
              <a:spcBef>
                <a:spcPts val="0"/>
              </a:spcBef>
              <a:spcAft>
                <a:spcPts val="0"/>
              </a:spcAft>
              <a:buNone/>
            </a:pPr>
            <a:r>
              <a:rPr lang="en" sz="4500">
                <a:solidFill>
                  <a:srgbClr val="104388"/>
                </a:solidFill>
                <a:latin typeface="Oswald Light"/>
                <a:ea typeface="Oswald Light"/>
                <a:cs typeface="Oswald Light"/>
                <a:sym typeface="Oswald Light"/>
              </a:rPr>
              <a:t>Bring app functionality to the web.</a:t>
            </a:r>
            <a:endParaRPr sz="4500">
              <a:solidFill>
                <a:srgbClr val="104388"/>
              </a:solidFill>
              <a:latin typeface="Oswald Light"/>
              <a:ea typeface="Oswald Light"/>
              <a:cs typeface="Oswald Light"/>
              <a:sym typeface="Oswald Light"/>
            </a:endParaRPr>
          </a:p>
        </p:txBody>
      </p:sp>
      <p:pic>
        <p:nvPicPr>
          <p:cNvPr id="2442" name="Shape 2442" descr="ezgif-2-9961432448.gif"/>
          <p:cNvPicPr preferRelativeResize="0"/>
          <p:nvPr/>
        </p:nvPicPr>
        <p:blipFill rotWithShape="1">
          <a:blip r:embed="rId4">
            <a:alphaModFix/>
          </a:blip>
          <a:srcRect l="14431" t="18941" r="14338" b="18402"/>
          <a:stretch/>
        </p:blipFill>
        <p:spPr>
          <a:xfrm>
            <a:off x="1398463" y="891806"/>
            <a:ext cx="1638877" cy="290420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46"/>
        <p:cNvGrpSpPr/>
        <p:nvPr/>
      </p:nvGrpSpPr>
      <p:grpSpPr>
        <a:xfrm>
          <a:off x="0" y="0"/>
          <a:ext cx="0" cy="0"/>
          <a:chOff x="0" y="0"/>
          <a:chExt cx="0" cy="0"/>
        </a:xfrm>
      </p:grpSpPr>
      <p:pic>
        <p:nvPicPr>
          <p:cNvPr id="2447" name="Shape 2447" descr="iPhone6_mockup_front_white.png"/>
          <p:cNvPicPr preferRelativeResize="0"/>
          <p:nvPr/>
        </p:nvPicPr>
        <p:blipFill rotWithShape="1">
          <a:blip r:embed="rId3">
            <a:alphaModFix/>
          </a:blip>
          <a:srcRect/>
          <a:stretch/>
        </p:blipFill>
        <p:spPr>
          <a:xfrm>
            <a:off x="5541193" y="261863"/>
            <a:ext cx="2662800" cy="4164000"/>
          </a:xfrm>
          <a:prstGeom prst="rect">
            <a:avLst/>
          </a:prstGeom>
          <a:noFill/>
          <a:ln>
            <a:noFill/>
          </a:ln>
        </p:spPr>
      </p:pic>
      <p:sp>
        <p:nvSpPr>
          <p:cNvPr id="2448" name="Shape 2448"/>
          <p:cNvSpPr txBox="1"/>
          <p:nvPr/>
        </p:nvSpPr>
        <p:spPr>
          <a:xfrm>
            <a:off x="609093" y="1656056"/>
            <a:ext cx="4782600" cy="1213500"/>
          </a:xfrm>
          <a:prstGeom prst="rect">
            <a:avLst/>
          </a:prstGeom>
          <a:noFill/>
          <a:ln>
            <a:noFill/>
          </a:ln>
        </p:spPr>
        <p:txBody>
          <a:bodyPr spcFirstLastPara="1" wrap="square" lIns="34300" tIns="17150" rIns="34300" bIns="17150" anchor="t" anchorCtr="0">
            <a:noAutofit/>
          </a:bodyPr>
          <a:lstStyle/>
          <a:p>
            <a:pPr marL="0" marR="0" lvl="0" indent="0" algn="l" rtl="0">
              <a:lnSpc>
                <a:spcPct val="96480"/>
              </a:lnSpc>
              <a:spcBef>
                <a:spcPts val="0"/>
              </a:spcBef>
              <a:spcAft>
                <a:spcPts val="0"/>
              </a:spcAft>
              <a:buNone/>
            </a:pPr>
            <a:r>
              <a:rPr lang="en" sz="4500">
                <a:solidFill>
                  <a:srgbClr val="104388"/>
                </a:solidFill>
                <a:latin typeface="Oswald Light"/>
                <a:ea typeface="Oswald Light"/>
                <a:cs typeface="Oswald Light"/>
                <a:sym typeface="Oswald Light"/>
              </a:rPr>
              <a:t>More sales! </a:t>
            </a:r>
            <a:br>
              <a:rPr lang="en" sz="4500">
                <a:solidFill>
                  <a:srgbClr val="104388"/>
                </a:solidFill>
                <a:latin typeface="Oswald Light"/>
                <a:ea typeface="Oswald Light"/>
                <a:cs typeface="Oswald Light"/>
                <a:sym typeface="Oswald Light"/>
              </a:rPr>
            </a:br>
            <a:r>
              <a:rPr lang="en" sz="4500">
                <a:solidFill>
                  <a:srgbClr val="104388"/>
                </a:solidFill>
                <a:latin typeface="Oswald Light"/>
                <a:ea typeface="Oswald Light"/>
                <a:cs typeface="Oswald Light"/>
                <a:sym typeface="Oswald Light"/>
              </a:rPr>
              <a:t>Enable Mobile Ordering</a:t>
            </a:r>
            <a:br>
              <a:rPr lang="en" sz="4500">
                <a:solidFill>
                  <a:srgbClr val="104388"/>
                </a:solidFill>
                <a:latin typeface="Oswald Light"/>
                <a:ea typeface="Oswald Light"/>
                <a:cs typeface="Oswald Light"/>
                <a:sym typeface="Oswald Light"/>
              </a:rPr>
            </a:br>
            <a:endParaRPr sz="4500">
              <a:solidFill>
                <a:srgbClr val="104388"/>
              </a:solidFill>
              <a:latin typeface="Oswald Light"/>
              <a:ea typeface="Oswald Light"/>
              <a:cs typeface="Oswald Light"/>
              <a:sym typeface="Oswald Light"/>
            </a:endParaRPr>
          </a:p>
        </p:txBody>
      </p:sp>
      <p:pic>
        <p:nvPicPr>
          <p:cNvPr id="2449" name="Shape 2449" descr="Screen Shot 2017-09-08 at 12.31.41 PM.png"/>
          <p:cNvPicPr preferRelativeResize="0"/>
          <p:nvPr/>
        </p:nvPicPr>
        <p:blipFill>
          <a:blip r:embed="rId4">
            <a:alphaModFix/>
          </a:blip>
          <a:stretch>
            <a:fillRect/>
          </a:stretch>
        </p:blipFill>
        <p:spPr>
          <a:xfrm>
            <a:off x="6045506" y="861534"/>
            <a:ext cx="1624537" cy="289289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74"/>
        <p:cNvGrpSpPr/>
        <p:nvPr/>
      </p:nvGrpSpPr>
      <p:grpSpPr>
        <a:xfrm>
          <a:off x="0" y="0"/>
          <a:ext cx="0" cy="0"/>
          <a:chOff x="0" y="0"/>
          <a:chExt cx="0" cy="0"/>
        </a:xfrm>
      </p:grpSpPr>
      <p:sp>
        <p:nvSpPr>
          <p:cNvPr id="2075" name="Shape 2075"/>
          <p:cNvSpPr txBox="1"/>
          <p:nvPr/>
        </p:nvSpPr>
        <p:spPr>
          <a:xfrm>
            <a:off x="-49350" y="919350"/>
            <a:ext cx="9144000" cy="11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400">
                <a:solidFill>
                  <a:schemeClr val="lt1"/>
                </a:solidFill>
                <a:latin typeface="Open Sans Light"/>
                <a:ea typeface="Open Sans Light"/>
                <a:cs typeface="Open Sans Light"/>
                <a:sym typeface="Open Sans Light"/>
              </a:rPr>
              <a:t>HOW WE SELL THEM! </a:t>
            </a:r>
            <a:endParaRPr sz="3400">
              <a:solidFill>
                <a:schemeClr val="lt1"/>
              </a:solidFill>
              <a:latin typeface="Open Sans Light"/>
              <a:ea typeface="Open Sans Light"/>
              <a:cs typeface="Open Sans Light"/>
              <a:sym typeface="Open Sans Light"/>
            </a:endParaRPr>
          </a:p>
          <a:p>
            <a:pPr marL="0" lvl="0" indent="0" algn="ctr" rtl="0">
              <a:spcBef>
                <a:spcPts val="0"/>
              </a:spcBef>
              <a:spcAft>
                <a:spcPts val="0"/>
              </a:spcAft>
              <a:buClr>
                <a:schemeClr val="dk1"/>
              </a:buClr>
              <a:buSzPts val="1100"/>
              <a:buFont typeface="Arial"/>
              <a:buNone/>
            </a:pPr>
            <a:endParaRPr sz="3400">
              <a:solidFill>
                <a:schemeClr val="lt1"/>
              </a:solidFill>
              <a:latin typeface="Open Sans Light"/>
              <a:ea typeface="Open Sans Light"/>
              <a:cs typeface="Open Sans Light"/>
              <a:sym typeface="Open Sans Light"/>
            </a:endParaRPr>
          </a:p>
          <a:p>
            <a:pPr marL="0" lvl="0" indent="0" algn="ctr" rtl="0">
              <a:spcBef>
                <a:spcPts val="0"/>
              </a:spcBef>
              <a:spcAft>
                <a:spcPts val="0"/>
              </a:spcAft>
              <a:buClr>
                <a:schemeClr val="dk1"/>
              </a:buClr>
              <a:buSzPts val="1100"/>
              <a:buFont typeface="Arial"/>
              <a:buNone/>
            </a:pPr>
            <a:r>
              <a:rPr lang="en" sz="2400">
                <a:solidFill>
                  <a:schemeClr val="lt1"/>
                </a:solidFill>
                <a:latin typeface="Open Sans Light"/>
                <a:ea typeface="Open Sans Light"/>
                <a:cs typeface="Open Sans Light"/>
                <a:sym typeface="Open Sans Light"/>
              </a:rPr>
              <a:t>Let’s Solve Real Problems</a:t>
            </a:r>
            <a:endParaRPr sz="2400">
              <a:solidFill>
                <a:schemeClr val="lt1"/>
              </a:solidFill>
              <a:latin typeface="Open Sans Light"/>
              <a:ea typeface="Open Sans Light"/>
              <a:cs typeface="Open Sans Light"/>
              <a:sym typeface="Open Sans Light"/>
            </a:endParaRPr>
          </a:p>
          <a:p>
            <a:pPr marL="0" lvl="0" indent="0" algn="ctr" rtl="0">
              <a:spcBef>
                <a:spcPts val="0"/>
              </a:spcBef>
              <a:spcAft>
                <a:spcPts val="0"/>
              </a:spcAft>
              <a:buNone/>
            </a:pPr>
            <a:r>
              <a:rPr lang="en" sz="2400">
                <a:solidFill>
                  <a:schemeClr val="lt1"/>
                </a:solidFill>
                <a:latin typeface="Open Sans Light"/>
                <a:ea typeface="Open Sans Light"/>
                <a:cs typeface="Open Sans Light"/>
                <a:sym typeface="Open Sans Light"/>
              </a:rPr>
              <a:t>With Unique Mobile Solutions</a:t>
            </a:r>
            <a:endParaRPr sz="2400">
              <a:solidFill>
                <a:schemeClr val="lt1"/>
              </a:solidFill>
              <a:latin typeface="Open Sans Light"/>
              <a:ea typeface="Open Sans Light"/>
              <a:cs typeface="Open Sans Light"/>
              <a:sym typeface="Open Sans Light"/>
            </a:endParaRPr>
          </a:p>
          <a:p>
            <a:pPr marL="0" lvl="0" indent="0" algn="ctr" rtl="0">
              <a:spcBef>
                <a:spcPts val="0"/>
              </a:spcBef>
              <a:spcAft>
                <a:spcPts val="0"/>
              </a:spcAft>
              <a:buClr>
                <a:schemeClr val="dk1"/>
              </a:buClr>
              <a:buSzPts val="1100"/>
              <a:buFont typeface="Arial"/>
              <a:buNone/>
            </a:pPr>
            <a:endParaRPr sz="2400">
              <a:solidFill>
                <a:schemeClr val="lt1"/>
              </a:solidFill>
              <a:latin typeface="Open Sans Light"/>
              <a:ea typeface="Open Sans Light"/>
              <a:cs typeface="Open Sans Light"/>
              <a:sym typeface="Open Sans Light"/>
            </a:endParaRPr>
          </a:p>
          <a:p>
            <a:pPr marL="0" lvl="0" indent="0" algn="ctr" rtl="0">
              <a:spcBef>
                <a:spcPts val="0"/>
              </a:spcBef>
              <a:spcAft>
                <a:spcPts val="0"/>
              </a:spcAft>
              <a:buNone/>
            </a:pPr>
            <a:r>
              <a:rPr lang="en" sz="2400">
                <a:solidFill>
                  <a:srgbClr val="FFFFFF"/>
                </a:solidFill>
                <a:latin typeface="Open Sans Light"/>
                <a:ea typeface="Open Sans Light"/>
                <a:cs typeface="Open Sans Light"/>
                <a:sym typeface="Open Sans Light"/>
              </a:rPr>
              <a:t>We build mobile solutions to </a:t>
            </a:r>
            <a:endParaRPr sz="2400">
              <a:solidFill>
                <a:srgbClr val="FFFFFF"/>
              </a:solidFill>
              <a:latin typeface="Open Sans Light"/>
              <a:ea typeface="Open Sans Light"/>
              <a:cs typeface="Open Sans Light"/>
              <a:sym typeface="Open Sans Light"/>
            </a:endParaRPr>
          </a:p>
          <a:p>
            <a:pPr marL="0" lvl="0" indent="0" algn="ctr" rtl="0">
              <a:spcBef>
                <a:spcPts val="0"/>
              </a:spcBef>
              <a:spcAft>
                <a:spcPts val="0"/>
              </a:spcAft>
              <a:buNone/>
            </a:pPr>
            <a:r>
              <a:rPr lang="en" sz="2400" b="1">
                <a:solidFill>
                  <a:srgbClr val="FFFFFF"/>
                </a:solidFill>
                <a:latin typeface="Open Sans"/>
                <a:ea typeface="Open Sans"/>
                <a:cs typeface="Open Sans"/>
                <a:sym typeface="Open Sans"/>
              </a:rPr>
              <a:t>support Small Business growth</a:t>
            </a:r>
            <a:endParaRPr sz="2400" b="1">
              <a:solidFill>
                <a:srgbClr val="FFFFFF"/>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53"/>
        <p:cNvGrpSpPr/>
        <p:nvPr/>
      </p:nvGrpSpPr>
      <p:grpSpPr>
        <a:xfrm>
          <a:off x="0" y="0"/>
          <a:ext cx="0" cy="0"/>
          <a:chOff x="0" y="0"/>
          <a:chExt cx="0" cy="0"/>
        </a:xfrm>
      </p:grpSpPr>
      <p:pic>
        <p:nvPicPr>
          <p:cNvPr id="2454" name="Shape 2454" descr="gold-reviews.gif"/>
          <p:cNvPicPr preferRelativeResize="0"/>
          <p:nvPr/>
        </p:nvPicPr>
        <p:blipFill>
          <a:blip r:embed="rId3">
            <a:alphaModFix/>
          </a:blip>
          <a:stretch>
            <a:fillRect/>
          </a:stretch>
        </p:blipFill>
        <p:spPr>
          <a:xfrm>
            <a:off x="1066524" y="456075"/>
            <a:ext cx="2365410" cy="4164073"/>
          </a:xfrm>
          <a:prstGeom prst="rect">
            <a:avLst/>
          </a:prstGeom>
          <a:noFill/>
          <a:ln>
            <a:noFill/>
          </a:ln>
        </p:spPr>
      </p:pic>
      <p:sp>
        <p:nvSpPr>
          <p:cNvPr id="2455" name="Shape 2455"/>
          <p:cNvSpPr txBox="1"/>
          <p:nvPr/>
        </p:nvSpPr>
        <p:spPr>
          <a:xfrm>
            <a:off x="3737305" y="1339894"/>
            <a:ext cx="4782600" cy="2043600"/>
          </a:xfrm>
          <a:prstGeom prst="rect">
            <a:avLst/>
          </a:prstGeom>
          <a:noFill/>
          <a:ln>
            <a:noFill/>
          </a:ln>
        </p:spPr>
        <p:txBody>
          <a:bodyPr spcFirstLastPara="1" wrap="square" lIns="34300" tIns="17150" rIns="34300" bIns="17150" anchor="t" anchorCtr="0">
            <a:noAutofit/>
          </a:bodyPr>
          <a:lstStyle/>
          <a:p>
            <a:pPr marL="0" marR="0" lvl="0" indent="0" algn="l" rtl="0">
              <a:lnSpc>
                <a:spcPct val="96480"/>
              </a:lnSpc>
              <a:spcBef>
                <a:spcPts val="0"/>
              </a:spcBef>
              <a:spcAft>
                <a:spcPts val="0"/>
              </a:spcAft>
              <a:buNone/>
            </a:pPr>
            <a:r>
              <a:rPr lang="en" sz="4500">
                <a:solidFill>
                  <a:srgbClr val="104388"/>
                </a:solidFill>
                <a:latin typeface="Oswald Light"/>
                <a:ea typeface="Oswald Light"/>
                <a:cs typeface="Oswald Light"/>
                <a:sym typeface="Oswald Light"/>
              </a:rPr>
              <a:t>Capture more positive reviews from your </a:t>
            </a:r>
            <a:br>
              <a:rPr lang="en" sz="4500">
                <a:solidFill>
                  <a:srgbClr val="104388"/>
                </a:solidFill>
                <a:latin typeface="Oswald Light"/>
                <a:ea typeface="Oswald Light"/>
                <a:cs typeface="Oswald Light"/>
                <a:sym typeface="Oswald Light"/>
              </a:rPr>
            </a:br>
            <a:r>
              <a:rPr lang="en" sz="4500">
                <a:solidFill>
                  <a:srgbClr val="104388"/>
                </a:solidFill>
                <a:latin typeface="Oswald Light"/>
                <a:ea typeface="Oswald Light"/>
                <a:cs typeface="Oswald Light"/>
                <a:sym typeface="Oswald Light"/>
              </a:rPr>
              <a:t>Loyal Customers!</a:t>
            </a:r>
            <a:endParaRPr sz="4500">
              <a:solidFill>
                <a:srgbClr val="104388"/>
              </a:solidFill>
              <a:latin typeface="Oswald Light"/>
              <a:ea typeface="Oswald Light"/>
              <a:cs typeface="Oswald Light"/>
              <a:sym typeface="Oswald Light"/>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59"/>
        <p:cNvGrpSpPr/>
        <p:nvPr/>
      </p:nvGrpSpPr>
      <p:grpSpPr>
        <a:xfrm>
          <a:off x="0" y="0"/>
          <a:ext cx="0" cy="0"/>
          <a:chOff x="0" y="0"/>
          <a:chExt cx="0" cy="0"/>
        </a:xfrm>
      </p:grpSpPr>
      <p:pic>
        <p:nvPicPr>
          <p:cNvPr id="2460" name="Shape 2460" descr="iPhone6_mockup_front_white.png"/>
          <p:cNvPicPr preferRelativeResize="0"/>
          <p:nvPr/>
        </p:nvPicPr>
        <p:blipFill rotWithShape="1">
          <a:blip r:embed="rId3">
            <a:alphaModFix/>
          </a:blip>
          <a:srcRect/>
          <a:stretch/>
        </p:blipFill>
        <p:spPr>
          <a:xfrm>
            <a:off x="5541193" y="261863"/>
            <a:ext cx="2662800" cy="4164000"/>
          </a:xfrm>
          <a:prstGeom prst="rect">
            <a:avLst/>
          </a:prstGeom>
          <a:noFill/>
          <a:ln>
            <a:noFill/>
          </a:ln>
        </p:spPr>
      </p:pic>
      <p:sp>
        <p:nvSpPr>
          <p:cNvPr id="2461" name="Shape 2461"/>
          <p:cNvSpPr txBox="1"/>
          <p:nvPr/>
        </p:nvSpPr>
        <p:spPr>
          <a:xfrm>
            <a:off x="609093" y="1012688"/>
            <a:ext cx="4782600" cy="2662500"/>
          </a:xfrm>
          <a:prstGeom prst="rect">
            <a:avLst/>
          </a:prstGeom>
          <a:noFill/>
          <a:ln>
            <a:noFill/>
          </a:ln>
        </p:spPr>
        <p:txBody>
          <a:bodyPr spcFirstLastPara="1" wrap="square" lIns="34300" tIns="17150" rIns="34300" bIns="17150" anchor="t" anchorCtr="0">
            <a:noAutofit/>
          </a:bodyPr>
          <a:lstStyle/>
          <a:p>
            <a:pPr marL="0" marR="0" lvl="0" indent="0" algn="l" rtl="0">
              <a:lnSpc>
                <a:spcPct val="96480"/>
              </a:lnSpc>
              <a:spcBef>
                <a:spcPts val="0"/>
              </a:spcBef>
              <a:spcAft>
                <a:spcPts val="0"/>
              </a:spcAft>
              <a:buNone/>
            </a:pPr>
            <a:r>
              <a:rPr lang="en" sz="4500">
                <a:solidFill>
                  <a:srgbClr val="104388"/>
                </a:solidFill>
                <a:latin typeface="Oswald Light"/>
                <a:ea typeface="Oswald Light"/>
                <a:cs typeface="Oswald Light"/>
                <a:sym typeface="Oswald Light"/>
              </a:rPr>
              <a:t>Build your BRAND! Expand the way that you engage with your best customers!</a:t>
            </a:r>
            <a:endParaRPr sz="4500">
              <a:solidFill>
                <a:srgbClr val="104388"/>
              </a:solidFill>
              <a:latin typeface="Oswald Light"/>
              <a:ea typeface="Oswald Light"/>
              <a:cs typeface="Oswald Light"/>
              <a:sym typeface="Oswald Light"/>
            </a:endParaRPr>
          </a:p>
        </p:txBody>
      </p:sp>
      <p:pic>
        <p:nvPicPr>
          <p:cNvPr id="2462" name="Shape 2462" descr="newsletter-animation.gif"/>
          <p:cNvPicPr preferRelativeResize="0"/>
          <p:nvPr/>
        </p:nvPicPr>
        <p:blipFill>
          <a:blip r:embed="rId4">
            <a:alphaModFix/>
          </a:blip>
          <a:stretch>
            <a:fillRect/>
          </a:stretch>
        </p:blipFill>
        <p:spPr>
          <a:xfrm>
            <a:off x="6034678" y="847453"/>
            <a:ext cx="1645923" cy="292810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66"/>
        <p:cNvGrpSpPr/>
        <p:nvPr/>
      </p:nvGrpSpPr>
      <p:grpSpPr>
        <a:xfrm>
          <a:off x="0" y="0"/>
          <a:ext cx="0" cy="0"/>
          <a:chOff x="0" y="0"/>
          <a:chExt cx="0" cy="0"/>
        </a:xfrm>
      </p:grpSpPr>
      <p:sp>
        <p:nvSpPr>
          <p:cNvPr id="2467" name="Shape 2467"/>
          <p:cNvSpPr txBox="1"/>
          <p:nvPr/>
        </p:nvSpPr>
        <p:spPr>
          <a:xfrm>
            <a:off x="439024" y="331856"/>
            <a:ext cx="8265900" cy="4962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3000">
                <a:solidFill>
                  <a:srgbClr val="104388"/>
                </a:solidFill>
                <a:latin typeface="Oswald"/>
                <a:ea typeface="Oswald"/>
                <a:cs typeface="Oswald"/>
                <a:sym typeface="Oswald"/>
              </a:rPr>
              <a:t>Analytics to prove ROI</a:t>
            </a:r>
            <a:endParaRPr sz="3000">
              <a:solidFill>
                <a:srgbClr val="104388"/>
              </a:solidFill>
              <a:latin typeface="Oswald"/>
              <a:ea typeface="Oswald"/>
              <a:cs typeface="Oswald"/>
              <a:sym typeface="Oswald"/>
            </a:endParaRPr>
          </a:p>
        </p:txBody>
      </p:sp>
      <p:sp>
        <p:nvSpPr>
          <p:cNvPr id="2468" name="Shape 2468"/>
          <p:cNvSpPr txBox="1"/>
          <p:nvPr/>
        </p:nvSpPr>
        <p:spPr>
          <a:xfrm>
            <a:off x="513396" y="3001641"/>
            <a:ext cx="2424900" cy="3903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800">
                <a:solidFill>
                  <a:srgbClr val="104388"/>
                </a:solidFill>
                <a:latin typeface="Oswald Light"/>
                <a:ea typeface="Oswald Light"/>
                <a:cs typeface="Oswald Light"/>
                <a:sym typeface="Oswald Light"/>
              </a:rPr>
              <a:t>App Usage</a:t>
            </a:r>
            <a:endParaRPr sz="1800">
              <a:solidFill>
                <a:srgbClr val="104388"/>
              </a:solidFill>
              <a:latin typeface="Oswald Light"/>
              <a:ea typeface="Oswald Light"/>
              <a:cs typeface="Oswald Light"/>
              <a:sym typeface="Oswald Light"/>
            </a:endParaRPr>
          </a:p>
          <a:p>
            <a:pPr marL="0" marR="0" lvl="0" indent="0" algn="ctr" rtl="0">
              <a:spcBef>
                <a:spcPts val="0"/>
              </a:spcBef>
              <a:spcAft>
                <a:spcPts val="0"/>
              </a:spcAft>
              <a:buNone/>
            </a:pP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endParaRPr sz="1500">
              <a:solidFill>
                <a:srgbClr val="0A2C5B"/>
              </a:solidFill>
              <a:latin typeface="Quattrocento"/>
              <a:ea typeface="Quattrocento"/>
              <a:cs typeface="Quattrocento"/>
              <a:sym typeface="Quattrocento"/>
            </a:endParaRPr>
          </a:p>
        </p:txBody>
      </p:sp>
      <p:sp>
        <p:nvSpPr>
          <p:cNvPr id="2469" name="Shape 2469"/>
          <p:cNvSpPr txBox="1"/>
          <p:nvPr/>
        </p:nvSpPr>
        <p:spPr>
          <a:xfrm>
            <a:off x="513396" y="3392016"/>
            <a:ext cx="2424900" cy="11250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500">
                <a:solidFill>
                  <a:srgbClr val="0A2C5B"/>
                </a:solidFill>
                <a:latin typeface="Quattrocento"/>
                <a:ea typeface="Quattrocento"/>
                <a:cs typeface="Quattrocento"/>
                <a:sym typeface="Quattrocento"/>
              </a:rPr>
              <a:t>Track usage and engagement metrics like downloads by device type, app sessions, and average time in app.</a:t>
            </a:r>
            <a:endParaRPr sz="500"/>
          </a:p>
        </p:txBody>
      </p:sp>
      <p:sp>
        <p:nvSpPr>
          <p:cNvPr id="2470" name="Shape 2470"/>
          <p:cNvSpPr txBox="1"/>
          <p:nvPr/>
        </p:nvSpPr>
        <p:spPr>
          <a:xfrm>
            <a:off x="3359553" y="3001641"/>
            <a:ext cx="2424900" cy="3903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800">
                <a:solidFill>
                  <a:srgbClr val="104388"/>
                </a:solidFill>
                <a:latin typeface="Oswald Light"/>
                <a:ea typeface="Oswald Light"/>
                <a:cs typeface="Oswald Light"/>
                <a:sym typeface="Oswald Light"/>
              </a:rPr>
              <a:t>User Data</a:t>
            </a:r>
            <a:endParaRPr sz="1800">
              <a:solidFill>
                <a:srgbClr val="104388"/>
              </a:solidFill>
              <a:latin typeface="Oswald Light"/>
              <a:ea typeface="Oswald Light"/>
              <a:cs typeface="Oswald Light"/>
              <a:sym typeface="Oswald Light"/>
            </a:endParaRPr>
          </a:p>
          <a:p>
            <a:pPr marL="0" marR="0" lvl="0" indent="0" algn="ctr" rtl="0">
              <a:spcBef>
                <a:spcPts val="0"/>
              </a:spcBef>
              <a:spcAft>
                <a:spcPts val="0"/>
              </a:spcAft>
              <a:buNone/>
            </a:pP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endParaRPr sz="1500">
              <a:solidFill>
                <a:srgbClr val="0A2C5B"/>
              </a:solidFill>
              <a:latin typeface="Quattrocento"/>
              <a:ea typeface="Quattrocento"/>
              <a:cs typeface="Quattrocento"/>
              <a:sym typeface="Quattrocento"/>
            </a:endParaRPr>
          </a:p>
        </p:txBody>
      </p:sp>
      <p:sp>
        <p:nvSpPr>
          <p:cNvPr id="2471" name="Shape 2471"/>
          <p:cNvSpPr txBox="1"/>
          <p:nvPr/>
        </p:nvSpPr>
        <p:spPr>
          <a:xfrm>
            <a:off x="3359553" y="3392016"/>
            <a:ext cx="2424900" cy="14175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500">
                <a:solidFill>
                  <a:srgbClr val="0A2C5B"/>
                </a:solidFill>
                <a:latin typeface="Quattrocento"/>
                <a:ea typeface="Quattrocento"/>
                <a:cs typeface="Quattrocento"/>
                <a:sym typeface="Quattrocento"/>
              </a:rPr>
              <a:t>Capture important user demographic info and provide your clients with more insight into their customer base.average time in app.</a:t>
            </a:r>
            <a:endParaRPr sz="500"/>
          </a:p>
        </p:txBody>
      </p:sp>
      <p:sp>
        <p:nvSpPr>
          <p:cNvPr id="2472" name="Shape 2472"/>
          <p:cNvSpPr txBox="1"/>
          <p:nvPr/>
        </p:nvSpPr>
        <p:spPr>
          <a:xfrm>
            <a:off x="6205710" y="3001641"/>
            <a:ext cx="2424900" cy="390300"/>
          </a:xfrm>
          <a:prstGeom prst="rect">
            <a:avLst/>
          </a:prstGeom>
          <a:noFill/>
          <a:ln>
            <a:noFill/>
          </a:ln>
        </p:spPr>
        <p:txBody>
          <a:bodyPr spcFirstLastPara="1" wrap="square" lIns="34300" tIns="17150" rIns="34300" bIns="17150" anchor="t" anchorCtr="0">
            <a:noAutofit/>
          </a:bodyPr>
          <a:lstStyle/>
          <a:p>
            <a:pPr marL="0" marR="0" lvl="0" indent="0" algn="ctr" rtl="0">
              <a:spcBef>
                <a:spcPts val="0"/>
              </a:spcBef>
              <a:spcAft>
                <a:spcPts val="0"/>
              </a:spcAft>
              <a:buNone/>
            </a:pPr>
            <a:r>
              <a:rPr lang="en" sz="1800">
                <a:solidFill>
                  <a:srgbClr val="104388"/>
                </a:solidFill>
                <a:latin typeface="Oswald Light"/>
                <a:ea typeface="Oswald Light"/>
                <a:cs typeface="Oswald Light"/>
                <a:sym typeface="Oswald Light"/>
              </a:rPr>
              <a:t>Monitor &amp; suggest</a:t>
            </a:r>
            <a:endParaRPr sz="1800">
              <a:solidFill>
                <a:srgbClr val="104388"/>
              </a:solidFill>
              <a:latin typeface="Oswald Light"/>
              <a:ea typeface="Oswald Light"/>
              <a:cs typeface="Oswald Light"/>
              <a:sym typeface="Oswald Light"/>
            </a:endParaRPr>
          </a:p>
          <a:p>
            <a:pPr marL="0" marR="0" lvl="0" indent="0" algn="ctr" rtl="0">
              <a:spcBef>
                <a:spcPts val="0"/>
              </a:spcBef>
              <a:spcAft>
                <a:spcPts val="0"/>
              </a:spcAft>
              <a:buNone/>
            </a:pPr>
            <a:r>
              <a:rPr lang="en" sz="1500">
                <a:solidFill>
                  <a:srgbClr val="0A2C5B"/>
                </a:solidFill>
                <a:latin typeface="Quattrocento"/>
                <a:ea typeface="Quattrocento"/>
                <a:cs typeface="Quattrocento"/>
                <a:sym typeface="Quattrocento"/>
              </a:rPr>
              <a:t/>
            </a:r>
            <a:br>
              <a:rPr lang="en" sz="1500">
                <a:solidFill>
                  <a:srgbClr val="0A2C5B"/>
                </a:solidFill>
                <a:latin typeface="Quattrocento"/>
                <a:ea typeface="Quattrocento"/>
                <a:cs typeface="Quattrocento"/>
                <a:sym typeface="Quattrocento"/>
              </a:rPr>
            </a:br>
            <a:endParaRPr sz="1500">
              <a:solidFill>
                <a:srgbClr val="0A2C5B"/>
              </a:solidFill>
              <a:latin typeface="Quattrocento"/>
              <a:ea typeface="Quattrocento"/>
              <a:cs typeface="Quattrocento"/>
              <a:sym typeface="Quattrocento"/>
            </a:endParaRPr>
          </a:p>
        </p:txBody>
      </p:sp>
      <p:sp>
        <p:nvSpPr>
          <p:cNvPr id="2473" name="Shape 2473"/>
          <p:cNvSpPr txBox="1"/>
          <p:nvPr/>
        </p:nvSpPr>
        <p:spPr>
          <a:xfrm>
            <a:off x="6205710" y="3392016"/>
            <a:ext cx="2424900" cy="1125000"/>
          </a:xfrm>
          <a:prstGeom prst="rect">
            <a:avLst/>
          </a:prstGeom>
          <a:noFill/>
          <a:ln>
            <a:noFill/>
          </a:ln>
        </p:spPr>
        <p:txBody>
          <a:bodyPr spcFirstLastPara="1" wrap="square" lIns="34300" tIns="34300" rIns="34300" bIns="34300" anchor="ctr" anchorCtr="0">
            <a:noAutofit/>
          </a:bodyPr>
          <a:lstStyle/>
          <a:p>
            <a:pPr marL="0" lvl="0" indent="0" algn="ctr" rtl="0">
              <a:spcBef>
                <a:spcPts val="0"/>
              </a:spcBef>
              <a:spcAft>
                <a:spcPts val="0"/>
              </a:spcAft>
              <a:buNone/>
            </a:pPr>
            <a:r>
              <a:rPr lang="en" sz="1500">
                <a:solidFill>
                  <a:srgbClr val="0A2C5B"/>
                </a:solidFill>
                <a:latin typeface="Quattrocento"/>
                <a:ea typeface="Quattrocento"/>
                <a:cs typeface="Quattrocento"/>
                <a:sym typeface="Quattrocento"/>
              </a:rPr>
              <a:t>Monitor feature usage to inform future revisions to the apps created for your business clients.</a:t>
            </a:r>
            <a:endParaRPr sz="500"/>
          </a:p>
        </p:txBody>
      </p:sp>
      <p:pic>
        <p:nvPicPr>
          <p:cNvPr id="2474" name="Shape 2474" descr="white-app.png"/>
          <p:cNvPicPr preferRelativeResize="0"/>
          <p:nvPr/>
        </p:nvPicPr>
        <p:blipFill rotWithShape="1">
          <a:blip r:embed="rId3">
            <a:alphaModFix/>
          </a:blip>
          <a:srcRect/>
          <a:stretch/>
        </p:blipFill>
        <p:spPr>
          <a:xfrm>
            <a:off x="981322" y="1197770"/>
            <a:ext cx="1488658" cy="1519922"/>
          </a:xfrm>
          <a:prstGeom prst="rect">
            <a:avLst/>
          </a:prstGeom>
          <a:noFill/>
          <a:ln>
            <a:noFill/>
          </a:ln>
        </p:spPr>
      </p:pic>
      <p:pic>
        <p:nvPicPr>
          <p:cNvPr id="2475" name="Shape 2475" descr="white-search.png"/>
          <p:cNvPicPr preferRelativeResize="0"/>
          <p:nvPr/>
        </p:nvPicPr>
        <p:blipFill rotWithShape="1">
          <a:blip r:embed="rId4">
            <a:alphaModFix/>
          </a:blip>
          <a:srcRect/>
          <a:stretch/>
        </p:blipFill>
        <p:spPr>
          <a:xfrm>
            <a:off x="6657997" y="1197770"/>
            <a:ext cx="1519920" cy="1519920"/>
          </a:xfrm>
          <a:prstGeom prst="rect">
            <a:avLst/>
          </a:prstGeom>
          <a:noFill/>
          <a:ln>
            <a:noFill/>
          </a:ln>
        </p:spPr>
      </p:pic>
      <p:pic>
        <p:nvPicPr>
          <p:cNvPr id="2476" name="Shape 2476" descr="white-users.png"/>
          <p:cNvPicPr preferRelativeResize="0"/>
          <p:nvPr/>
        </p:nvPicPr>
        <p:blipFill rotWithShape="1">
          <a:blip r:embed="rId5">
            <a:alphaModFix/>
          </a:blip>
          <a:srcRect/>
          <a:stretch/>
        </p:blipFill>
        <p:spPr>
          <a:xfrm>
            <a:off x="3479821" y="1197770"/>
            <a:ext cx="2183793" cy="151992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dk2"/>
        </a:solidFill>
        <a:effectLst/>
      </p:bgPr>
    </p:bg>
    <p:spTree>
      <p:nvGrpSpPr>
        <p:cNvPr id="1" name="Shape 2480"/>
        <p:cNvGrpSpPr/>
        <p:nvPr/>
      </p:nvGrpSpPr>
      <p:grpSpPr>
        <a:xfrm>
          <a:off x="0" y="0"/>
          <a:ext cx="0" cy="0"/>
          <a:chOff x="0" y="0"/>
          <a:chExt cx="0" cy="0"/>
        </a:xfrm>
      </p:grpSpPr>
      <p:sp>
        <p:nvSpPr>
          <p:cNvPr id="2481" name="Shape 2481"/>
          <p:cNvSpPr txBox="1"/>
          <p:nvPr/>
        </p:nvSpPr>
        <p:spPr>
          <a:xfrm>
            <a:off x="4952246" y="2304848"/>
            <a:ext cx="3808800" cy="533700"/>
          </a:xfrm>
          <a:prstGeom prst="rect">
            <a:avLst/>
          </a:prstGeom>
          <a:noFill/>
          <a:ln>
            <a:noFill/>
          </a:ln>
        </p:spPr>
        <p:txBody>
          <a:bodyPr spcFirstLastPara="1" wrap="square" lIns="34300" tIns="17150" rIns="34300" bIns="17150" anchor="t" anchorCtr="0">
            <a:noAutofit/>
          </a:bodyPr>
          <a:lstStyle/>
          <a:p>
            <a:pPr marL="0" marR="0" lvl="0" indent="0" algn="l" rtl="0">
              <a:lnSpc>
                <a:spcPct val="112500"/>
              </a:lnSpc>
              <a:spcBef>
                <a:spcPts val="0"/>
              </a:spcBef>
              <a:spcAft>
                <a:spcPts val="0"/>
              </a:spcAft>
              <a:buNone/>
            </a:pPr>
            <a:r>
              <a:rPr lang="en" sz="3000">
                <a:solidFill>
                  <a:schemeClr val="lt1"/>
                </a:solidFill>
                <a:latin typeface="Oswald Light"/>
                <a:ea typeface="Oswald Light"/>
                <a:cs typeface="Oswald Light"/>
                <a:sym typeface="Oswald Light"/>
              </a:rPr>
              <a:t>Scores and Quick Wins!</a:t>
            </a:r>
            <a:endParaRPr sz="500">
              <a:latin typeface="Oswald Light"/>
              <a:ea typeface="Oswald Light"/>
              <a:cs typeface="Oswald Light"/>
              <a:sym typeface="Oswald Light"/>
            </a:endParaRPr>
          </a:p>
        </p:txBody>
      </p:sp>
      <p:pic>
        <p:nvPicPr>
          <p:cNvPr id="2482" name="Shape 2482" descr="no-green-team.png"/>
          <p:cNvPicPr preferRelativeResize="0"/>
          <p:nvPr/>
        </p:nvPicPr>
        <p:blipFill rotWithShape="1">
          <a:blip r:embed="rId3">
            <a:alphaModFix/>
          </a:blip>
          <a:srcRect l="-3270" t="-556" r="-3270" b="-545"/>
          <a:stretch/>
        </p:blipFill>
        <p:spPr>
          <a:xfrm>
            <a:off x="108431" y="120427"/>
            <a:ext cx="4966004" cy="4902647"/>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486"/>
        <p:cNvGrpSpPr/>
        <p:nvPr/>
      </p:nvGrpSpPr>
      <p:grpSpPr>
        <a:xfrm>
          <a:off x="0" y="0"/>
          <a:ext cx="0" cy="0"/>
          <a:chOff x="0" y="0"/>
          <a:chExt cx="0" cy="0"/>
        </a:xfrm>
      </p:grpSpPr>
      <p:graphicFrame>
        <p:nvGraphicFramePr>
          <p:cNvPr id="2487" name="Shape 2487"/>
          <p:cNvGraphicFramePr/>
          <p:nvPr/>
        </p:nvGraphicFramePr>
        <p:xfrm>
          <a:off x="224047" y="246541"/>
          <a:ext cx="3000000" cy="3000000"/>
        </p:xfrm>
        <a:graphic>
          <a:graphicData uri="http://schemas.openxmlformats.org/drawingml/2006/table">
            <a:tbl>
              <a:tblPr firstRow="1" bandRow="1">
                <a:noFill/>
                <a:tableStyleId>{EDC2BDC7-E255-487F-B8CC-EA29A15B0B68}</a:tableStyleId>
              </a:tblPr>
              <a:tblGrid>
                <a:gridCol w="2458475"/>
                <a:gridCol w="807875"/>
                <a:gridCol w="760725"/>
                <a:gridCol w="4668825"/>
              </a:tblGrid>
              <a:tr h="501350">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Firing on All Cylinders?</a:t>
                      </a:r>
                      <a:endParaRPr sz="1100" b="0" u="none" strike="noStrike" cap="none">
                        <a:solidFill>
                          <a:schemeClr val="lt1"/>
                        </a:solidFill>
                        <a:latin typeface="Oswald Light"/>
                        <a:ea typeface="Oswald Light"/>
                        <a:cs typeface="Oswald Light"/>
                        <a:sym typeface="Oswald Light"/>
                      </a:endParaRPr>
                    </a:p>
                  </a:txBody>
                  <a:tcPr marL="0" marR="0" marT="65275"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1"/>
                    </a:solidFill>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Today’s Score</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Goal Score</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3"/>
                    </a:solidFill>
                  </a:tcPr>
                </a:tc>
                <a:tc>
                  <a:txBody>
                    <a:bodyPr/>
                    <a:lstStyle/>
                    <a:p>
                      <a:pPr marL="0" marR="0" lvl="0" indent="0" algn="ctr" rtl="0">
                        <a:spcBef>
                          <a:spcPts val="0"/>
                        </a:spcBef>
                        <a:spcAft>
                          <a:spcPts val="0"/>
                        </a:spcAft>
                        <a:buNone/>
                      </a:pPr>
                      <a:r>
                        <a:rPr lang="en" sz="1100" b="0">
                          <a:latin typeface="Oswald Light"/>
                          <a:ea typeface="Oswald Light"/>
                          <a:cs typeface="Oswald Light"/>
                          <a:sym typeface="Oswald Light"/>
                        </a:rPr>
                        <a:t>Observations/Quick Wins</a:t>
                      </a:r>
                      <a:endParaRPr sz="1100" b="0" u="none" strike="noStrike" cap="none">
                        <a:solidFill>
                          <a:schemeClr val="lt1"/>
                        </a:solidFill>
                        <a:latin typeface="Oswald Light"/>
                        <a:ea typeface="Oswald Light"/>
                        <a:cs typeface="Oswald Light"/>
                        <a:sym typeface="Oswald Light"/>
                      </a:endParaRPr>
                    </a:p>
                  </a:txBody>
                  <a:tcPr marL="0" marR="28225" marT="54000"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rgbClr val="CBDAED"/>
                    </a:solidFill>
                  </a:tcPr>
                </a:tc>
              </a:tr>
              <a:tr h="435250">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Local Search - Are you found? </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5</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Are they found on Google?  If so, how easily?  Do they have a Google My Business Page?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Is it fully optimized?  Are they getting reviews on Google? Are there more than 5 and stars are on?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7503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Social media</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7</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How Many Total Follows do they have (break it down) Instagram: ## Followers, Facebook: ## Followers, Twitter: ## Followers, etc.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Is there a large following for any of the above? Do they have active engagement?  What is their engagement percentage? Do they have better engagement / more followers than their competition? Fully explore this area and IDENTIFY areas of improvement, if any.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85362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Reviews</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6</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Kudos on the 10 Positive Yelp Reviews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Optimize your GMB page to leverage organic SEO rank benefits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Add Facebook reviews to FB page - http://randomtrendz.com/how-to-enable-reviews-on-facebook-business-page/</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Create a Review Campaign with your happy Clients </a:t>
                      </a:r>
                      <a:br>
                        <a:rPr lang="en" sz="700" b="1">
                          <a:solidFill>
                            <a:schemeClr val="dk2"/>
                          </a:solidFill>
                          <a:latin typeface="Quattrocento"/>
                          <a:ea typeface="Quattrocento"/>
                          <a:cs typeface="Quattrocento"/>
                          <a:sym typeface="Quattrocento"/>
                        </a:rPr>
                      </a:br>
                      <a:r>
                        <a:rPr lang="en" sz="700" b="1">
                          <a:solidFill>
                            <a:schemeClr val="dk2"/>
                          </a:solidFill>
                          <a:latin typeface="Quattrocento"/>
                          <a:ea typeface="Quattrocento"/>
                          <a:cs typeface="Quattrocento"/>
                          <a:sym typeface="Quattrocento"/>
                        </a:rPr>
                        <a:t>Claim and manage your Yelp pages- 3 pages live w/less that 10 reviews combined - NEED MORE REVIEWS! Coach your staff to ask Happy People only and leverage the APP to ask in the future!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4890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Loyal customers</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5</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latin typeface="Quattrocento"/>
                          <a:ea typeface="Quattrocento"/>
                          <a:cs typeface="Quattrocento"/>
                          <a:sym typeface="Quattrocento"/>
                        </a:rPr>
                        <a:t>How do they reward existing customers?  </a:t>
                      </a:r>
                      <a:r>
                        <a:rPr lang="en" sz="700" b="1">
                          <a:solidFill>
                            <a:schemeClr val="dk2"/>
                          </a:solidFill>
                          <a:latin typeface="Quattrocento"/>
                          <a:ea typeface="Quattrocento"/>
                          <a:cs typeface="Quattrocento"/>
                          <a:sym typeface="Quattrocento"/>
                        </a:rPr>
                        <a:t>Do they have any Active Loyalty Programs?  If so, does it look effective?  Is it costing them a lot of money?  Can you improve it / work with it?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1612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Engagement/Communication</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6</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Do they have good rapport with their clients overall?  Do they have email marketing?  Do they have good engagement when they reach out to their clients?   Is it easy to get ahold of the company?</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70850">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Mobile strategy</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7</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Do they have a mobile solution already? How is a mobile strategy going to go over with their customers?  Are they utilizing their mobile solution effectively?  Do they already have mobile facing strategies (social media marketing, etc.) that will be enhanced by this?  Do they market their mobile strategies in store, online, etc. </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r h="533775">
                <a:tc>
                  <a:txBody>
                    <a:bodyPr/>
                    <a:lstStyle/>
                    <a:p>
                      <a:pPr marL="0" marR="0" lvl="0" indent="0" algn="l" rtl="0">
                        <a:spcBef>
                          <a:spcPts val="0"/>
                        </a:spcBef>
                        <a:spcAft>
                          <a:spcPts val="0"/>
                        </a:spcAft>
                        <a:buNone/>
                      </a:pPr>
                      <a:r>
                        <a:rPr lang="en" sz="900">
                          <a:solidFill>
                            <a:schemeClr val="dk2"/>
                          </a:solidFill>
                          <a:latin typeface="Quattrocento"/>
                          <a:ea typeface="Quattrocento"/>
                          <a:cs typeface="Quattrocento"/>
                          <a:sym typeface="Quattrocento"/>
                        </a:rPr>
                        <a:t>Overall Customer Experience</a:t>
                      </a:r>
                      <a:endParaRPr sz="900">
                        <a:solidFill>
                          <a:schemeClr val="dk2"/>
                        </a:solidFill>
                        <a:latin typeface="Quattrocento"/>
                        <a:ea typeface="Quattrocento"/>
                        <a:cs typeface="Quattrocento"/>
                        <a:sym typeface="Quattrocento"/>
                      </a:endParaRPr>
                    </a:p>
                  </a:txBody>
                  <a:tcPr marL="65275" marR="0"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b="1">
                          <a:solidFill>
                            <a:schemeClr val="dk2"/>
                          </a:solidFill>
                          <a:latin typeface="Quattrocento"/>
                          <a:ea typeface="Quattrocento"/>
                          <a:cs typeface="Quattrocento"/>
                          <a:sym typeface="Quattrocento"/>
                        </a:rPr>
                        <a:t>7</a:t>
                      </a:r>
                      <a:endParaRPr sz="9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 sz="900">
                          <a:solidFill>
                            <a:schemeClr val="dk2"/>
                          </a:solidFill>
                          <a:latin typeface="Quattrocento"/>
                          <a:ea typeface="Quattrocento"/>
                          <a:cs typeface="Quattrocento"/>
                          <a:sym typeface="Quattrocento"/>
                        </a:rPr>
                        <a:t>10</a:t>
                      </a:r>
                      <a:endParaRPr sz="9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marR="0" lvl="0" indent="0" rtl="0">
                        <a:spcBef>
                          <a:spcPts val="0"/>
                        </a:spcBef>
                        <a:spcAft>
                          <a:spcPts val="0"/>
                        </a:spcAft>
                        <a:buNone/>
                      </a:pPr>
                      <a:r>
                        <a:rPr lang="en" sz="700" b="1">
                          <a:solidFill>
                            <a:schemeClr val="dk2"/>
                          </a:solidFill>
                          <a:latin typeface="Quattrocento"/>
                          <a:ea typeface="Quattrocento"/>
                          <a:cs typeface="Quattrocento"/>
                          <a:sym typeface="Quattrocento"/>
                        </a:rPr>
                        <a:t>Give them an idea of how the general experience is right now with their existing systems.  Be honest but drive them towards how much better it can be once they factor in a FULL mobile strategy.</a:t>
                      </a:r>
                      <a:endParaRPr sz="700" b="1">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dk2"/>
        </a:solidFill>
        <a:effectLst/>
      </p:bgPr>
    </p:bg>
    <p:spTree>
      <p:nvGrpSpPr>
        <p:cNvPr id="1" name="Shape 2491"/>
        <p:cNvGrpSpPr/>
        <p:nvPr/>
      </p:nvGrpSpPr>
      <p:grpSpPr>
        <a:xfrm>
          <a:off x="0" y="0"/>
          <a:ext cx="0" cy="0"/>
          <a:chOff x="0" y="0"/>
          <a:chExt cx="0" cy="0"/>
        </a:xfrm>
      </p:grpSpPr>
      <p:sp>
        <p:nvSpPr>
          <p:cNvPr id="2492" name="Shape 2492"/>
          <p:cNvSpPr txBox="1"/>
          <p:nvPr/>
        </p:nvSpPr>
        <p:spPr>
          <a:xfrm>
            <a:off x="485761" y="664191"/>
            <a:ext cx="3808800" cy="533700"/>
          </a:xfrm>
          <a:prstGeom prst="rect">
            <a:avLst/>
          </a:prstGeom>
          <a:noFill/>
          <a:ln>
            <a:noFill/>
          </a:ln>
        </p:spPr>
        <p:txBody>
          <a:bodyPr spcFirstLastPara="1" wrap="square" lIns="34300" tIns="17150" rIns="34300" bIns="17150" anchor="t" anchorCtr="0">
            <a:noAutofit/>
          </a:bodyPr>
          <a:lstStyle/>
          <a:p>
            <a:pPr marL="0" marR="0" lvl="0" indent="0" algn="l" rtl="0">
              <a:lnSpc>
                <a:spcPct val="112500"/>
              </a:lnSpc>
              <a:spcBef>
                <a:spcPts val="0"/>
              </a:spcBef>
              <a:spcAft>
                <a:spcPts val="0"/>
              </a:spcAft>
              <a:buNone/>
            </a:pPr>
            <a:r>
              <a:rPr lang="en" sz="3000">
                <a:solidFill>
                  <a:schemeClr val="lt1"/>
                </a:solidFill>
                <a:latin typeface="Oswald Light"/>
                <a:ea typeface="Oswald Light"/>
                <a:cs typeface="Oswald Light"/>
                <a:sym typeface="Oswald Light"/>
              </a:rPr>
              <a:t>PWA Investment </a:t>
            </a:r>
            <a:br>
              <a:rPr lang="en" sz="3000">
                <a:solidFill>
                  <a:schemeClr val="lt1"/>
                </a:solidFill>
                <a:latin typeface="Oswald Light"/>
                <a:ea typeface="Oswald Light"/>
                <a:cs typeface="Oswald Light"/>
                <a:sym typeface="Oswald Light"/>
              </a:rPr>
            </a:br>
            <a:endParaRPr sz="500">
              <a:latin typeface="Oswald Light"/>
              <a:ea typeface="Oswald Light"/>
              <a:cs typeface="Oswald Light"/>
              <a:sym typeface="Oswald Light"/>
            </a:endParaRPr>
          </a:p>
        </p:txBody>
      </p:sp>
      <p:pic>
        <p:nvPicPr>
          <p:cNvPr id="2493" name="Shape 2493" descr="no-green-invest.png"/>
          <p:cNvPicPr preferRelativeResize="0"/>
          <p:nvPr/>
        </p:nvPicPr>
        <p:blipFill rotWithShape="1">
          <a:blip r:embed="rId3">
            <a:alphaModFix/>
          </a:blip>
          <a:srcRect/>
          <a:stretch/>
        </p:blipFill>
        <p:spPr>
          <a:xfrm>
            <a:off x="485761" y="1333057"/>
            <a:ext cx="8093260" cy="31462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dk2"/>
        </a:solidFill>
        <a:effectLst/>
      </p:bgPr>
    </p:bg>
    <p:spTree>
      <p:nvGrpSpPr>
        <p:cNvPr id="1" name="Shape 2497"/>
        <p:cNvGrpSpPr/>
        <p:nvPr/>
      </p:nvGrpSpPr>
      <p:grpSpPr>
        <a:xfrm>
          <a:off x="0" y="0"/>
          <a:ext cx="0" cy="0"/>
          <a:chOff x="0" y="0"/>
          <a:chExt cx="0" cy="0"/>
        </a:xfrm>
      </p:grpSpPr>
      <p:sp>
        <p:nvSpPr>
          <p:cNvPr id="2498" name="Shape 2498"/>
          <p:cNvSpPr txBox="1"/>
          <p:nvPr/>
        </p:nvSpPr>
        <p:spPr>
          <a:xfrm>
            <a:off x="485761" y="664191"/>
            <a:ext cx="3808800" cy="533700"/>
          </a:xfrm>
          <a:prstGeom prst="rect">
            <a:avLst/>
          </a:prstGeom>
          <a:noFill/>
          <a:ln>
            <a:noFill/>
          </a:ln>
        </p:spPr>
        <p:txBody>
          <a:bodyPr spcFirstLastPara="1" wrap="square" lIns="34300" tIns="17150" rIns="34300" bIns="17150" anchor="t" anchorCtr="0">
            <a:noAutofit/>
          </a:bodyPr>
          <a:lstStyle/>
          <a:p>
            <a:pPr marL="0" marR="0" lvl="0" indent="0" algn="l" rtl="0">
              <a:lnSpc>
                <a:spcPct val="112500"/>
              </a:lnSpc>
              <a:spcBef>
                <a:spcPts val="0"/>
              </a:spcBef>
              <a:spcAft>
                <a:spcPts val="0"/>
              </a:spcAft>
              <a:buNone/>
            </a:pPr>
            <a:r>
              <a:rPr lang="en" sz="3000">
                <a:solidFill>
                  <a:schemeClr val="lt1"/>
                </a:solidFill>
                <a:latin typeface="Oswald Light"/>
                <a:ea typeface="Oswald Light"/>
                <a:cs typeface="Oswald Light"/>
                <a:sym typeface="Oswald Light"/>
              </a:rPr>
              <a:t>PWA Investment </a:t>
            </a:r>
            <a:br>
              <a:rPr lang="en" sz="3000">
                <a:solidFill>
                  <a:schemeClr val="lt1"/>
                </a:solidFill>
                <a:latin typeface="Oswald Light"/>
                <a:ea typeface="Oswald Light"/>
                <a:cs typeface="Oswald Light"/>
                <a:sym typeface="Oswald Light"/>
              </a:rPr>
            </a:br>
            <a:endParaRPr sz="500">
              <a:latin typeface="Oswald Light"/>
              <a:ea typeface="Oswald Light"/>
              <a:cs typeface="Oswald Light"/>
              <a:sym typeface="Oswald Light"/>
            </a:endParaRPr>
          </a:p>
        </p:txBody>
      </p:sp>
      <p:graphicFrame>
        <p:nvGraphicFramePr>
          <p:cNvPr id="2499" name="Shape 2499"/>
          <p:cNvGraphicFramePr/>
          <p:nvPr/>
        </p:nvGraphicFramePr>
        <p:xfrm>
          <a:off x="548490" y="1583775"/>
          <a:ext cx="3000000" cy="3000000"/>
        </p:xfrm>
        <a:graphic>
          <a:graphicData uri="http://schemas.openxmlformats.org/drawingml/2006/table">
            <a:tbl>
              <a:tblPr>
                <a:noFill/>
                <a:tableStyleId>{77281CFB-437F-428D-BA36-4D845415A874}</a:tableStyleId>
              </a:tblPr>
              <a:tblGrid>
                <a:gridCol w="3751725"/>
                <a:gridCol w="3751725"/>
              </a:tblGrid>
              <a:tr h="732900">
                <a:tc>
                  <a:txBody>
                    <a:bodyPr/>
                    <a:lstStyle/>
                    <a:p>
                      <a:pPr marL="0" marR="0" lvl="0" indent="0" algn="ctr" rtl="0">
                        <a:lnSpc>
                          <a:spcPct val="100000"/>
                        </a:lnSpc>
                        <a:spcBef>
                          <a:spcPts val="0"/>
                        </a:spcBef>
                        <a:spcAft>
                          <a:spcPts val="0"/>
                        </a:spcAft>
                        <a:buClr>
                          <a:srgbClr val="000000"/>
                        </a:buClr>
                        <a:buSzPts val="450"/>
                        <a:buFont typeface="Oswald Light"/>
                        <a:buNone/>
                      </a:pPr>
                      <a:r>
                        <a:rPr lang="en" sz="1800" b="0" u="none" strike="noStrike" cap="none">
                          <a:latin typeface="Oswald Light"/>
                          <a:ea typeface="Oswald Light"/>
                          <a:cs typeface="Oswald Light"/>
                          <a:sym typeface="Oswald Light"/>
                        </a:rPr>
                        <a:t>MOBILE SOLUTIONS INCLUDE</a:t>
                      </a:r>
                      <a:endParaRPr/>
                    </a:p>
                  </a:txBody>
                  <a:tcPr marL="0" marR="0" marT="65275" marB="0" anchor="ctr">
                    <a:lnL w="19050" cap="flat" cmpd="sng">
                      <a:solidFill>
                        <a:srgbClr val="F9FCFF"/>
                      </a:solidFill>
                      <a:prstDash val="solid"/>
                      <a:round/>
                      <a:headEnd type="none" w="sm" len="sm"/>
                      <a:tailEnd type="none" w="sm" len="sm"/>
                    </a:lnL>
                    <a:lnR w="19050" cap="flat" cmpd="sng">
                      <a:solidFill>
                        <a:srgbClr val="F9FCFF"/>
                      </a:solidFill>
                      <a:prstDash val="solid"/>
                      <a:round/>
                      <a:headEnd type="none" w="sm" len="sm"/>
                      <a:tailEnd type="none" w="sm" len="sm"/>
                    </a:lnR>
                    <a:lnT w="19050" cap="flat" cmpd="sng">
                      <a:solidFill>
                        <a:srgbClr val="F9FCFF"/>
                      </a:solidFill>
                      <a:prstDash val="solid"/>
                      <a:round/>
                      <a:headEnd type="none" w="sm" len="sm"/>
                      <a:tailEnd type="none" w="sm" len="sm"/>
                    </a:lnT>
                    <a:lnB w="19050" cap="flat" cmpd="sng">
                      <a:solidFill>
                        <a:srgbClr val="F9FCFF"/>
                      </a:solidFill>
                      <a:prstDash val="solid"/>
                      <a:round/>
                      <a:headEnd type="none" w="sm" len="sm"/>
                      <a:tailEnd type="none" w="sm" len="sm"/>
                    </a:lnB>
                    <a:solidFill>
                      <a:srgbClr val="00BCD4"/>
                    </a:solidFill>
                  </a:tcPr>
                </a:tc>
                <a:tc>
                  <a:txBody>
                    <a:bodyPr/>
                    <a:lstStyle/>
                    <a:p>
                      <a:pPr marL="457200" marR="0" lvl="0" indent="-228600" algn="ctr" rtl="0">
                        <a:lnSpc>
                          <a:spcPct val="100000"/>
                        </a:lnSpc>
                        <a:spcBef>
                          <a:spcPts val="0"/>
                        </a:spcBef>
                        <a:spcAft>
                          <a:spcPts val="0"/>
                        </a:spcAft>
                        <a:buClr>
                          <a:srgbClr val="FFFFFF"/>
                        </a:buClr>
                        <a:buSzPts val="1800"/>
                        <a:buFont typeface="Oswald ExtraLight"/>
                        <a:buNone/>
                      </a:pPr>
                      <a:r>
                        <a:rPr lang="en" sz="1800" b="0" u="none" strike="noStrike" cap="none">
                          <a:solidFill>
                            <a:srgbClr val="FFFFFF"/>
                          </a:solidFill>
                          <a:latin typeface="Oswald ExtraLight"/>
                          <a:ea typeface="Oswald ExtraLight"/>
                          <a:cs typeface="Oswald ExtraLight"/>
                          <a:sym typeface="Oswald ExtraLight"/>
                        </a:rPr>
                        <a:t>ADDITIONAL SERVICES</a:t>
                      </a:r>
                      <a:endParaRPr/>
                    </a:p>
                  </a:txBody>
                  <a:tcPr marL="0" marR="0" marT="65275" marB="0" anchor="ctr">
                    <a:lnL w="19050" cap="flat" cmpd="sng">
                      <a:solidFill>
                        <a:srgbClr val="F9FCFF"/>
                      </a:solidFill>
                      <a:prstDash val="solid"/>
                      <a:round/>
                      <a:headEnd type="none" w="sm" len="sm"/>
                      <a:tailEnd type="none" w="sm" len="sm"/>
                    </a:lnL>
                    <a:lnR w="19050" cap="flat" cmpd="sng">
                      <a:solidFill>
                        <a:srgbClr val="F9FCFF"/>
                      </a:solidFill>
                      <a:prstDash val="solid"/>
                      <a:round/>
                      <a:headEnd type="none" w="sm" len="sm"/>
                      <a:tailEnd type="none" w="sm" len="sm"/>
                    </a:lnR>
                    <a:lnT w="19050" cap="flat" cmpd="sng">
                      <a:solidFill>
                        <a:srgbClr val="F9FCFF"/>
                      </a:solidFill>
                      <a:prstDash val="solid"/>
                      <a:round/>
                      <a:headEnd type="none" w="sm" len="sm"/>
                      <a:tailEnd type="none" w="sm" len="sm"/>
                    </a:lnT>
                    <a:lnB w="19050" cap="flat" cmpd="sng">
                      <a:solidFill>
                        <a:srgbClr val="F9FCFF"/>
                      </a:solidFill>
                      <a:prstDash val="solid"/>
                      <a:round/>
                      <a:headEnd type="none" w="sm" len="sm"/>
                      <a:tailEnd type="none" w="sm" len="sm"/>
                    </a:lnB>
                    <a:solidFill>
                      <a:srgbClr val="0A2C5B"/>
                    </a:solidFill>
                  </a:tcPr>
                </a:tc>
              </a:tr>
              <a:tr h="2041175">
                <a:tc>
                  <a:txBody>
                    <a:bodyPr/>
                    <a:lstStyle/>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QuickStart Mobile Strategy Blueprinting Session </a:t>
                      </a:r>
                      <a:endParaRPr sz="1200"/>
                    </a:p>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Mobile App Design and Publishing</a:t>
                      </a:r>
                      <a:endParaRPr sz="1200"/>
                    </a:p>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Optimized Loyalty Program</a:t>
                      </a:r>
                      <a:endParaRPr sz="1200"/>
                    </a:p>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Enhanced Positive Reviews </a:t>
                      </a:r>
                      <a:endParaRPr sz="1200"/>
                    </a:p>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Improved Client Engagement - Push Notes &amp; Email Capture </a:t>
                      </a:r>
                      <a:endParaRPr sz="1200"/>
                    </a:p>
                    <a:p>
                      <a:pPr marL="457200" marR="0" lvl="0" indent="-425450" algn="l" rtl="0">
                        <a:lnSpc>
                          <a:spcPct val="100000"/>
                        </a:lnSpc>
                        <a:spcBef>
                          <a:spcPts val="0"/>
                        </a:spcBef>
                        <a:spcAft>
                          <a:spcPts val="0"/>
                        </a:spcAft>
                        <a:buClr>
                          <a:srgbClr val="595959"/>
                        </a:buClr>
                        <a:buSzPts val="1200"/>
                        <a:buFont typeface="Quattrocento"/>
                        <a:buChar char="●"/>
                      </a:pPr>
                      <a:r>
                        <a:rPr lang="en" sz="1200" u="none" strike="noStrike" cap="none">
                          <a:solidFill>
                            <a:srgbClr val="595959"/>
                          </a:solidFill>
                          <a:latin typeface="Quattrocento"/>
                          <a:ea typeface="Quattrocento"/>
                          <a:cs typeface="Quattrocento"/>
                          <a:sym typeface="Quattrocento"/>
                        </a:rPr>
                        <a:t>24 X 7 Support &amp; Access to CMS</a:t>
                      </a:r>
                      <a:endParaRPr sz="1200"/>
                    </a:p>
                  </a:txBody>
                  <a:tcPr marL="72000" marR="28225" marT="130550" marB="14100">
                    <a:lnL w="19050" cap="flat" cmpd="sng">
                      <a:solidFill>
                        <a:srgbClr val="F9FCFF"/>
                      </a:solidFill>
                      <a:prstDash val="solid"/>
                      <a:round/>
                      <a:headEnd type="none" w="sm" len="sm"/>
                      <a:tailEnd type="none" w="sm" len="sm"/>
                    </a:lnL>
                    <a:lnR w="19050" cap="flat" cmpd="sng">
                      <a:solidFill>
                        <a:srgbClr val="F9FCFF"/>
                      </a:solidFill>
                      <a:prstDash val="solid"/>
                      <a:round/>
                      <a:headEnd type="none" w="sm" len="sm"/>
                      <a:tailEnd type="none" w="sm" len="sm"/>
                    </a:lnR>
                    <a:lnT w="19050" cap="flat" cmpd="sng">
                      <a:solidFill>
                        <a:srgbClr val="F9FCFF"/>
                      </a:solidFill>
                      <a:prstDash val="solid"/>
                      <a:round/>
                      <a:headEnd type="none" w="sm" len="sm"/>
                      <a:tailEnd type="none" w="sm" len="sm"/>
                    </a:lnT>
                    <a:lnB w="19050" cap="flat" cmpd="sng">
                      <a:solidFill>
                        <a:srgbClr val="F9FCFF"/>
                      </a:solidFill>
                      <a:prstDash val="solid"/>
                      <a:round/>
                      <a:headEnd type="none" w="sm" len="sm"/>
                      <a:tailEnd type="none" w="sm" len="sm"/>
                    </a:lnB>
                    <a:solidFill>
                      <a:srgbClr val="EEEEEE"/>
                    </a:solidFill>
                  </a:tcPr>
                </a:tc>
                <a:tc>
                  <a:txBody>
                    <a:bodyPr/>
                    <a:lstStyle/>
                    <a:p>
                      <a:pPr marL="457200" marR="0" lvl="0" indent="-425450" algn="l" rtl="0">
                        <a:lnSpc>
                          <a:spcPct val="115000"/>
                        </a:lnSpc>
                        <a:spcBef>
                          <a:spcPts val="0"/>
                        </a:spcBef>
                        <a:spcAft>
                          <a:spcPts val="0"/>
                        </a:spcAft>
                        <a:buClr>
                          <a:srgbClr val="000000"/>
                        </a:buClr>
                        <a:buSzPts val="1200"/>
                        <a:buFont typeface="Quattrocento"/>
                        <a:buChar char="●"/>
                      </a:pPr>
                      <a:r>
                        <a:rPr lang="en" sz="1200" u="none" strike="noStrike" cap="none">
                          <a:solidFill>
                            <a:srgbClr val="000000"/>
                          </a:solidFill>
                          <a:latin typeface="Quattrocento"/>
                          <a:ea typeface="Quattrocento"/>
                          <a:cs typeface="Quattrocento"/>
                          <a:sym typeface="Quattrocento"/>
                        </a:rPr>
                        <a:t>Field Audit and Staff Training &amp; Poster </a:t>
                      </a:r>
                      <a:endParaRPr sz="1200"/>
                    </a:p>
                    <a:p>
                      <a:pPr marL="457200" marR="0" lvl="0" indent="-425450" algn="l" rtl="0">
                        <a:lnSpc>
                          <a:spcPct val="115000"/>
                        </a:lnSpc>
                        <a:spcBef>
                          <a:spcPts val="0"/>
                        </a:spcBef>
                        <a:spcAft>
                          <a:spcPts val="0"/>
                        </a:spcAft>
                        <a:buClr>
                          <a:srgbClr val="000000"/>
                        </a:buClr>
                        <a:buSzPts val="1200"/>
                        <a:buFont typeface="Quattrocento"/>
                        <a:buChar char="●"/>
                      </a:pPr>
                      <a:r>
                        <a:rPr lang="en" sz="1200" u="none" strike="noStrike" cap="none">
                          <a:solidFill>
                            <a:srgbClr val="000000"/>
                          </a:solidFill>
                          <a:latin typeface="Quattrocento"/>
                          <a:ea typeface="Quattrocento"/>
                          <a:cs typeface="Quattrocento"/>
                          <a:sym typeface="Quattrocento"/>
                        </a:rPr>
                        <a:t>Dedicated Partner Advisor to Guide Your Mobile Success </a:t>
                      </a:r>
                      <a:endParaRPr sz="1200"/>
                    </a:p>
                    <a:p>
                      <a:pPr marL="457200" marR="0" lvl="0" indent="-425450" algn="l" rtl="0">
                        <a:lnSpc>
                          <a:spcPct val="115000"/>
                        </a:lnSpc>
                        <a:spcBef>
                          <a:spcPts val="0"/>
                        </a:spcBef>
                        <a:spcAft>
                          <a:spcPts val="0"/>
                        </a:spcAft>
                        <a:buClr>
                          <a:srgbClr val="000000"/>
                        </a:buClr>
                        <a:buSzPts val="1200"/>
                        <a:buFont typeface="Open Sans"/>
                        <a:buChar char="●"/>
                      </a:pPr>
                      <a:r>
                        <a:rPr lang="en" sz="1200" b="1" u="none" strike="noStrike" cap="none">
                          <a:solidFill>
                            <a:srgbClr val="000000"/>
                          </a:solidFill>
                          <a:latin typeface="Quattrocento"/>
                          <a:ea typeface="Quattrocento"/>
                          <a:cs typeface="Quattrocento"/>
                          <a:sym typeface="Quattrocento"/>
                        </a:rPr>
                        <a:t>(INSERT CLIENT NAME) </a:t>
                      </a:r>
                      <a:r>
                        <a:rPr lang="en" sz="1200" b="1" u="none" strike="noStrike" cap="none">
                          <a:solidFill>
                            <a:srgbClr val="1786AB"/>
                          </a:solidFill>
                          <a:latin typeface="Quattrocento"/>
                          <a:ea typeface="Quattrocento"/>
                          <a:cs typeface="Quattrocento"/>
                          <a:sym typeface="Quattrocento"/>
                        </a:rPr>
                        <a:t> </a:t>
                      </a:r>
                      <a:r>
                        <a:rPr lang="en" sz="1200" u="none" strike="noStrike" cap="none">
                          <a:solidFill>
                            <a:srgbClr val="000000"/>
                          </a:solidFill>
                          <a:latin typeface="Quattrocento"/>
                          <a:ea typeface="Quattrocento"/>
                          <a:cs typeface="Quattrocento"/>
                          <a:sym typeface="Quattrocento"/>
                        </a:rPr>
                        <a:t>Mobile APP Marketing Strategy</a:t>
                      </a:r>
                      <a:endParaRPr sz="1200"/>
                    </a:p>
                  </a:txBody>
                  <a:tcPr marL="72000" marR="28225" marT="130550" marB="14100">
                    <a:lnL w="19050" cap="flat" cmpd="sng">
                      <a:solidFill>
                        <a:srgbClr val="F9FCFF"/>
                      </a:solidFill>
                      <a:prstDash val="solid"/>
                      <a:round/>
                      <a:headEnd type="none" w="sm" len="sm"/>
                      <a:tailEnd type="none" w="sm" len="sm"/>
                    </a:lnL>
                    <a:lnR w="19050" cap="flat" cmpd="sng">
                      <a:solidFill>
                        <a:srgbClr val="F9FCFF"/>
                      </a:solidFill>
                      <a:prstDash val="solid"/>
                      <a:round/>
                      <a:headEnd type="none" w="sm" len="sm"/>
                      <a:tailEnd type="none" w="sm" len="sm"/>
                    </a:lnR>
                    <a:lnT w="19050" cap="flat" cmpd="sng">
                      <a:solidFill>
                        <a:srgbClr val="F9FCFF"/>
                      </a:solidFill>
                      <a:prstDash val="solid"/>
                      <a:round/>
                      <a:headEnd type="none" w="sm" len="sm"/>
                      <a:tailEnd type="none" w="sm" len="sm"/>
                    </a:lnT>
                    <a:lnB w="19050" cap="flat" cmpd="sng">
                      <a:solidFill>
                        <a:srgbClr val="F9FCFF"/>
                      </a:solidFill>
                      <a:prstDash val="solid"/>
                      <a:round/>
                      <a:headEnd type="none" w="sm" len="sm"/>
                      <a:tailEnd type="none" w="sm" len="sm"/>
                    </a:lnB>
                    <a:solidFill>
                      <a:srgbClr val="EEEEEE"/>
                    </a:solid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503"/>
        <p:cNvGrpSpPr/>
        <p:nvPr/>
      </p:nvGrpSpPr>
      <p:grpSpPr>
        <a:xfrm>
          <a:off x="0" y="0"/>
          <a:ext cx="0" cy="0"/>
          <a:chOff x="0" y="0"/>
          <a:chExt cx="0" cy="0"/>
        </a:xfrm>
      </p:grpSpPr>
      <p:sp>
        <p:nvSpPr>
          <p:cNvPr id="2504" name="Shape 2504"/>
          <p:cNvSpPr txBox="1"/>
          <p:nvPr/>
        </p:nvSpPr>
        <p:spPr>
          <a:xfrm>
            <a:off x="2820697" y="1148138"/>
            <a:ext cx="4250100" cy="6099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rgbClr val="104388"/>
                </a:solidFill>
                <a:latin typeface="Oswald Light"/>
                <a:ea typeface="Oswald Light"/>
                <a:cs typeface="Oswald Light"/>
                <a:sym typeface="Oswald Light"/>
              </a:rPr>
              <a:t>Terms of Investment</a:t>
            </a:r>
            <a:endParaRPr sz="4500">
              <a:solidFill>
                <a:srgbClr val="104388"/>
              </a:solidFill>
              <a:latin typeface="Oswald Light"/>
              <a:ea typeface="Oswald Light"/>
              <a:cs typeface="Oswald Light"/>
              <a:sym typeface="Oswald Light"/>
            </a:endParaRPr>
          </a:p>
        </p:txBody>
      </p:sp>
      <p:sp>
        <p:nvSpPr>
          <p:cNvPr id="2505" name="Shape 2505"/>
          <p:cNvSpPr/>
          <p:nvPr/>
        </p:nvSpPr>
        <p:spPr>
          <a:xfrm rot="5400000">
            <a:off x="9103651" y="2041749"/>
            <a:ext cx="77700" cy="83400"/>
          </a:xfrm>
          <a:custGeom>
            <a:avLst/>
            <a:gdLst/>
            <a:ahLst/>
            <a:cxnLst/>
            <a:rect l="0" t="0" r="0" b="0"/>
            <a:pathLst>
              <a:path w="120000" h="120000" extrusionOk="0">
                <a:moveTo>
                  <a:pt x="35935" y="0"/>
                </a:moveTo>
                <a:lnTo>
                  <a:pt x="0" y="119393"/>
                </a:lnTo>
                <a:lnTo>
                  <a:pt x="119679" y="0"/>
                </a:lnTo>
                <a:lnTo>
                  <a:pt x="35935"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06" name="Shape 2506"/>
          <p:cNvSpPr/>
          <p:nvPr/>
        </p:nvSpPr>
        <p:spPr>
          <a:xfrm rot="5400000">
            <a:off x="9118801" y="2006672"/>
            <a:ext cx="47400" cy="83400"/>
          </a:xfrm>
          <a:custGeom>
            <a:avLst/>
            <a:gdLst/>
            <a:ahLst/>
            <a:cxnLst/>
            <a:rect l="0" t="0" r="0" b="0"/>
            <a:pathLst>
              <a:path w="120000" h="120000" extrusionOk="0">
                <a:moveTo>
                  <a:pt x="0" y="0"/>
                </a:moveTo>
                <a:lnTo>
                  <a:pt x="61298" y="119393"/>
                </a:lnTo>
                <a:lnTo>
                  <a:pt x="119480" y="0"/>
                </a:lnTo>
                <a:lnTo>
                  <a:pt x="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07" name="Shape 2507"/>
          <p:cNvSpPr/>
          <p:nvPr/>
        </p:nvSpPr>
        <p:spPr>
          <a:xfrm rot="5400000">
            <a:off x="9027846" y="270084"/>
            <a:ext cx="193500" cy="157200"/>
          </a:xfrm>
          <a:custGeom>
            <a:avLst/>
            <a:gdLst/>
            <a:ahLst/>
            <a:cxnLst/>
            <a:rect l="0" t="0" r="0" b="0"/>
            <a:pathLst>
              <a:path w="120000" h="120000" extrusionOk="0">
                <a:moveTo>
                  <a:pt x="9220" y="0"/>
                </a:moveTo>
                <a:lnTo>
                  <a:pt x="0" y="119679"/>
                </a:lnTo>
                <a:lnTo>
                  <a:pt x="119871" y="0"/>
                </a:lnTo>
                <a:lnTo>
                  <a:pt x="922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08" name="Shape 2508"/>
          <p:cNvSpPr/>
          <p:nvPr/>
        </p:nvSpPr>
        <p:spPr>
          <a:xfrm rot="5400000">
            <a:off x="9059346" y="127259"/>
            <a:ext cx="130500" cy="157200"/>
          </a:xfrm>
          <a:custGeom>
            <a:avLst/>
            <a:gdLst/>
            <a:ahLst/>
            <a:cxnLst/>
            <a:rect l="0" t="0" r="0" b="0"/>
            <a:pathLst>
              <a:path w="120000" h="120000" extrusionOk="0">
                <a:moveTo>
                  <a:pt x="0" y="0"/>
                </a:moveTo>
                <a:lnTo>
                  <a:pt x="106073" y="119679"/>
                </a:lnTo>
                <a:lnTo>
                  <a:pt x="119809"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grpSp>
        <p:nvGrpSpPr>
          <p:cNvPr id="2509" name="Shape 2509"/>
          <p:cNvGrpSpPr/>
          <p:nvPr/>
        </p:nvGrpSpPr>
        <p:grpSpPr>
          <a:xfrm>
            <a:off x="7379891" y="-13771"/>
            <a:ext cx="1832960" cy="5156964"/>
            <a:chOff x="19674463" y="-36722"/>
            <a:chExt cx="4886591" cy="13751903"/>
          </a:xfrm>
        </p:grpSpPr>
        <p:sp>
          <p:nvSpPr>
            <p:cNvPr id="2510" name="Shape 2510"/>
            <p:cNvSpPr/>
            <p:nvPr/>
          </p:nvSpPr>
          <p:spPr>
            <a:xfrm rot="5400000">
              <a:off x="20331013" y="12410260"/>
              <a:ext cx="635700" cy="1948800"/>
            </a:xfrm>
            <a:custGeom>
              <a:avLst/>
              <a:gdLst/>
              <a:ahLst/>
              <a:cxnLst/>
              <a:rect l="0" t="0" r="0" b="0"/>
              <a:pathLst>
                <a:path w="120000" h="120000" extrusionOk="0">
                  <a:moveTo>
                    <a:pt x="0" y="119931"/>
                  </a:moveTo>
                  <a:lnTo>
                    <a:pt x="119895" y="63310"/>
                  </a:lnTo>
                  <a:lnTo>
                    <a:pt x="119895" y="0"/>
                  </a:lnTo>
                  <a:lnTo>
                    <a:pt x="0" y="119931"/>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1" name="Shape 2511"/>
            <p:cNvSpPr/>
            <p:nvPr/>
          </p:nvSpPr>
          <p:spPr>
            <a:xfrm rot="5400000">
              <a:off x="21673976" y="10904331"/>
              <a:ext cx="816000" cy="4805700"/>
            </a:xfrm>
            <a:custGeom>
              <a:avLst/>
              <a:gdLst/>
              <a:ahLst/>
              <a:cxnLst/>
              <a:rect l="0" t="0" r="0" b="0"/>
              <a:pathLst>
                <a:path w="120000" h="120000" extrusionOk="0">
                  <a:moveTo>
                    <a:pt x="0" y="0"/>
                  </a:moveTo>
                  <a:lnTo>
                    <a:pt x="26531" y="119972"/>
                  </a:lnTo>
                  <a:lnTo>
                    <a:pt x="119918" y="71396"/>
                  </a:lnTo>
                  <a:lnTo>
                    <a:pt x="119918"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2" name="Shape 2512"/>
            <p:cNvSpPr/>
            <p:nvPr/>
          </p:nvSpPr>
          <p:spPr>
            <a:xfrm rot="5400000">
              <a:off x="21340226" y="9947473"/>
              <a:ext cx="1483500" cy="4805700"/>
            </a:xfrm>
            <a:custGeom>
              <a:avLst/>
              <a:gdLst/>
              <a:ahLst/>
              <a:cxnLst/>
              <a:rect l="0" t="0" r="0" b="0"/>
              <a:pathLst>
                <a:path w="120000" h="120000" extrusionOk="0">
                  <a:moveTo>
                    <a:pt x="0" y="0"/>
                  </a:moveTo>
                  <a:lnTo>
                    <a:pt x="119955" y="119972"/>
                  </a:lnTo>
                  <a:lnTo>
                    <a:pt x="105351"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3" name="Shape 2513"/>
            <p:cNvSpPr/>
            <p:nvPr/>
          </p:nvSpPr>
          <p:spPr>
            <a:xfrm rot="5400000">
              <a:off x="21240326" y="9847624"/>
              <a:ext cx="1683300" cy="4805700"/>
            </a:xfrm>
            <a:custGeom>
              <a:avLst/>
              <a:gdLst/>
              <a:ahLst/>
              <a:cxnLst/>
              <a:rect l="0" t="0" r="0" b="0"/>
              <a:pathLst>
                <a:path w="120000" h="120000" extrusionOk="0">
                  <a:moveTo>
                    <a:pt x="0" y="0"/>
                  </a:moveTo>
                  <a:lnTo>
                    <a:pt x="1692" y="89022"/>
                  </a:lnTo>
                  <a:lnTo>
                    <a:pt x="119960" y="119972"/>
                  </a:lnTo>
                  <a:lnTo>
                    <a:pt x="14247"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4" name="Shape 2514"/>
            <p:cNvSpPr/>
            <p:nvPr/>
          </p:nvSpPr>
          <p:spPr>
            <a:xfrm rot="5400000">
              <a:off x="21920427" y="8868828"/>
              <a:ext cx="1561500" cy="3567300"/>
            </a:xfrm>
            <a:custGeom>
              <a:avLst/>
              <a:gdLst/>
              <a:ahLst/>
              <a:cxnLst/>
              <a:rect l="0" t="0" r="0" b="0"/>
              <a:pathLst>
                <a:path w="120000" h="120000" extrusionOk="0">
                  <a:moveTo>
                    <a:pt x="90276" y="0"/>
                  </a:moveTo>
                  <a:lnTo>
                    <a:pt x="0" y="73550"/>
                  </a:lnTo>
                  <a:lnTo>
                    <a:pt x="119957" y="119962"/>
                  </a:lnTo>
                  <a:lnTo>
                    <a:pt x="118131" y="0"/>
                  </a:lnTo>
                  <a:lnTo>
                    <a:pt x="90276"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5" name="Shape 2515"/>
            <p:cNvSpPr/>
            <p:nvPr/>
          </p:nvSpPr>
          <p:spPr>
            <a:xfrm rot="5400000">
              <a:off x="22784127" y="9347654"/>
              <a:ext cx="1215600" cy="2185800"/>
            </a:xfrm>
            <a:custGeom>
              <a:avLst/>
              <a:gdLst/>
              <a:ahLst/>
              <a:cxnLst/>
              <a:rect l="0" t="0" r="0" b="0"/>
              <a:pathLst>
                <a:path w="120000" h="120000" extrusionOk="0">
                  <a:moveTo>
                    <a:pt x="0" y="0"/>
                  </a:moveTo>
                  <a:lnTo>
                    <a:pt x="3929" y="119938"/>
                  </a:lnTo>
                  <a:lnTo>
                    <a:pt x="119945"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6" name="Shape 2516"/>
            <p:cNvSpPr/>
            <p:nvPr/>
          </p:nvSpPr>
          <p:spPr>
            <a:xfrm rot="5400000">
              <a:off x="22603558" y="8003493"/>
              <a:ext cx="1576200" cy="2185800"/>
            </a:xfrm>
            <a:custGeom>
              <a:avLst/>
              <a:gdLst/>
              <a:ahLst/>
              <a:cxnLst/>
              <a:rect l="0" t="0" r="0" b="0"/>
              <a:pathLst>
                <a:path w="120000" h="120000" extrusionOk="0">
                  <a:moveTo>
                    <a:pt x="0" y="0"/>
                  </a:moveTo>
                  <a:lnTo>
                    <a:pt x="119957" y="119938"/>
                  </a:lnTo>
                  <a:lnTo>
                    <a:pt x="116928" y="0"/>
                  </a:lnTo>
                  <a:lnTo>
                    <a:pt x="0" y="0"/>
                  </a:lnTo>
                </a:path>
              </a:pathLst>
            </a:custGeom>
            <a:solidFill>
              <a:schemeClr val="accent3"/>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7" name="Shape 2517"/>
            <p:cNvSpPr/>
            <p:nvPr/>
          </p:nvSpPr>
          <p:spPr>
            <a:xfrm rot="5400000">
              <a:off x="21327026" y="6741592"/>
              <a:ext cx="2319000" cy="3996600"/>
            </a:xfrm>
            <a:custGeom>
              <a:avLst/>
              <a:gdLst/>
              <a:ahLst/>
              <a:cxnLst/>
              <a:rect l="0" t="0" r="0" b="0"/>
              <a:pathLst>
                <a:path w="120000" h="120000" extrusionOk="0">
                  <a:moveTo>
                    <a:pt x="0" y="0"/>
                  </a:moveTo>
                  <a:lnTo>
                    <a:pt x="53937" y="119966"/>
                  </a:lnTo>
                  <a:lnTo>
                    <a:pt x="119971" y="65643"/>
                  </a:lnTo>
                  <a:lnTo>
                    <a:pt x="38436" y="0"/>
                  </a:lnTo>
                  <a:lnTo>
                    <a:pt x="0" y="0"/>
                  </a:lnTo>
                </a:path>
              </a:pathLst>
            </a:custGeom>
            <a:solidFill>
              <a:srgbClr val="78E0E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8" name="Shape 2518"/>
            <p:cNvSpPr/>
            <p:nvPr/>
          </p:nvSpPr>
          <p:spPr>
            <a:xfrm rot="5400000">
              <a:off x="21293845" y="5406852"/>
              <a:ext cx="2436000" cy="3996600"/>
            </a:xfrm>
            <a:custGeom>
              <a:avLst/>
              <a:gdLst/>
              <a:ahLst/>
              <a:cxnLst/>
              <a:rect l="0" t="0" r="0" b="0"/>
              <a:pathLst>
                <a:path w="120000" h="120000" extrusionOk="0">
                  <a:moveTo>
                    <a:pt x="26270" y="0"/>
                  </a:moveTo>
                  <a:lnTo>
                    <a:pt x="0" y="59126"/>
                  </a:lnTo>
                  <a:lnTo>
                    <a:pt x="119972" y="119966"/>
                  </a:lnTo>
                  <a:lnTo>
                    <a:pt x="68629" y="0"/>
                  </a:lnTo>
                  <a:lnTo>
                    <a:pt x="26270" y="0"/>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19" name="Shape 2519"/>
            <p:cNvSpPr/>
            <p:nvPr/>
          </p:nvSpPr>
          <p:spPr>
            <a:xfrm rot="5400000">
              <a:off x="22289154" y="4187599"/>
              <a:ext cx="1483500" cy="2565600"/>
            </a:xfrm>
            <a:custGeom>
              <a:avLst/>
              <a:gdLst/>
              <a:ahLst/>
              <a:cxnLst/>
              <a:rect l="0" t="0" r="0" b="0"/>
              <a:pathLst>
                <a:path w="120000" h="120000" extrusionOk="0">
                  <a:moveTo>
                    <a:pt x="119955" y="81832"/>
                  </a:moveTo>
                  <a:lnTo>
                    <a:pt x="58436" y="0"/>
                  </a:lnTo>
                  <a:lnTo>
                    <a:pt x="0" y="119947"/>
                  </a:lnTo>
                  <a:lnTo>
                    <a:pt x="119955" y="81832"/>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0" name="Shape 2520"/>
            <p:cNvSpPr/>
            <p:nvPr/>
          </p:nvSpPr>
          <p:spPr>
            <a:xfrm rot="5400000">
              <a:off x="22193934" y="3340421"/>
              <a:ext cx="1673400" cy="2565600"/>
            </a:xfrm>
            <a:custGeom>
              <a:avLst/>
              <a:gdLst/>
              <a:ahLst/>
              <a:cxnLst/>
              <a:rect l="0" t="0" r="0" b="0"/>
              <a:pathLst>
                <a:path w="120000" h="120000" extrusionOk="0">
                  <a:moveTo>
                    <a:pt x="119960" y="0"/>
                  </a:moveTo>
                  <a:lnTo>
                    <a:pt x="0" y="32670"/>
                  </a:lnTo>
                  <a:lnTo>
                    <a:pt x="68158" y="119947"/>
                  </a:lnTo>
                  <a:lnTo>
                    <a:pt x="119960"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1" name="Shape 2521"/>
            <p:cNvSpPr/>
            <p:nvPr/>
          </p:nvSpPr>
          <p:spPr>
            <a:xfrm rot="5400000">
              <a:off x="23189126" y="4169089"/>
              <a:ext cx="1673400" cy="918000"/>
            </a:xfrm>
            <a:custGeom>
              <a:avLst/>
              <a:gdLst/>
              <a:ahLst/>
              <a:cxnLst/>
              <a:rect l="0" t="0" r="0" b="0"/>
              <a:pathLst>
                <a:path w="120000" h="120000" extrusionOk="0">
                  <a:moveTo>
                    <a:pt x="2415" y="0"/>
                  </a:moveTo>
                  <a:lnTo>
                    <a:pt x="0" y="119854"/>
                  </a:lnTo>
                  <a:lnTo>
                    <a:pt x="119960" y="28759"/>
                  </a:lnTo>
                  <a:lnTo>
                    <a:pt x="115287" y="0"/>
                  </a:lnTo>
                  <a:lnTo>
                    <a:pt x="2415" y="0"/>
                  </a:lnTo>
                </a:path>
              </a:pathLst>
            </a:custGeom>
            <a:solidFill>
              <a:srgbClr val="0D4566"/>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2" name="Shape 2522"/>
            <p:cNvSpPr/>
            <p:nvPr/>
          </p:nvSpPr>
          <p:spPr>
            <a:xfrm rot="5400000">
              <a:off x="23761526" y="3117719"/>
              <a:ext cx="528600" cy="918000"/>
            </a:xfrm>
            <a:custGeom>
              <a:avLst/>
              <a:gdLst/>
              <a:ahLst/>
              <a:cxnLst/>
              <a:rect l="0" t="0" r="0" b="0"/>
              <a:pathLst>
                <a:path w="120000" h="120000" extrusionOk="0">
                  <a:moveTo>
                    <a:pt x="0" y="0"/>
                  </a:moveTo>
                  <a:lnTo>
                    <a:pt x="112209" y="119854"/>
                  </a:lnTo>
                  <a:lnTo>
                    <a:pt x="119874"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3" name="Shape 2523"/>
            <p:cNvSpPr/>
            <p:nvPr/>
          </p:nvSpPr>
          <p:spPr>
            <a:xfrm rot="5400000">
              <a:off x="21867825" y="2991682"/>
              <a:ext cx="1634700" cy="1865100"/>
            </a:xfrm>
            <a:custGeom>
              <a:avLst/>
              <a:gdLst/>
              <a:ahLst/>
              <a:cxnLst/>
              <a:rect l="0" t="0" r="0" b="0"/>
              <a:pathLst>
                <a:path w="120000" h="120000" extrusionOk="0">
                  <a:moveTo>
                    <a:pt x="119959" y="119928"/>
                  </a:moveTo>
                  <a:lnTo>
                    <a:pt x="50165" y="0"/>
                  </a:lnTo>
                  <a:lnTo>
                    <a:pt x="0" y="95179"/>
                  </a:lnTo>
                  <a:lnTo>
                    <a:pt x="119959" y="119928"/>
                  </a:lnTo>
                </a:path>
              </a:pathLst>
            </a:custGeom>
            <a:solidFill>
              <a:schemeClr val="accent2"/>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4" name="Shape 2524"/>
            <p:cNvSpPr/>
            <p:nvPr/>
          </p:nvSpPr>
          <p:spPr>
            <a:xfrm rot="5400000">
              <a:off x="22868485" y="2111557"/>
              <a:ext cx="986400" cy="2398200"/>
            </a:xfrm>
            <a:custGeom>
              <a:avLst/>
              <a:gdLst/>
              <a:ahLst/>
              <a:cxnLst/>
              <a:rect l="0" t="0" r="0" b="0"/>
              <a:pathLst>
                <a:path w="120000" h="120000" extrusionOk="0">
                  <a:moveTo>
                    <a:pt x="0" y="0"/>
                  </a:moveTo>
                  <a:lnTo>
                    <a:pt x="36866" y="119944"/>
                  </a:lnTo>
                  <a:lnTo>
                    <a:pt x="119932" y="45930"/>
                  </a:lnTo>
                  <a:lnTo>
                    <a:pt x="59966" y="0"/>
                  </a:lnTo>
                  <a:lnTo>
                    <a:pt x="0" y="0"/>
                  </a:lnTo>
                </a:path>
              </a:pathLst>
            </a:custGeom>
            <a:solidFill>
              <a:schemeClr val="accent1"/>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5" name="Shape 2525"/>
            <p:cNvSpPr/>
            <p:nvPr/>
          </p:nvSpPr>
          <p:spPr>
            <a:xfrm rot="5400000">
              <a:off x="21010798" y="-12038"/>
              <a:ext cx="2932800" cy="3380100"/>
            </a:xfrm>
            <a:custGeom>
              <a:avLst/>
              <a:gdLst/>
              <a:ahLst/>
              <a:cxnLst/>
              <a:rect l="0" t="0" r="0" b="0"/>
              <a:pathLst>
                <a:path w="120000" h="120000" extrusionOk="0">
                  <a:moveTo>
                    <a:pt x="119977" y="70370"/>
                  </a:moveTo>
                  <a:lnTo>
                    <a:pt x="19273" y="0"/>
                  </a:lnTo>
                  <a:lnTo>
                    <a:pt x="0" y="119960"/>
                  </a:lnTo>
                  <a:lnTo>
                    <a:pt x="119977" y="70370"/>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6" name="Shape 2526"/>
            <p:cNvSpPr/>
            <p:nvPr/>
          </p:nvSpPr>
          <p:spPr>
            <a:xfrm rot="5400000">
              <a:off x="22130603" y="704073"/>
              <a:ext cx="2462700" cy="2398200"/>
            </a:xfrm>
            <a:custGeom>
              <a:avLst/>
              <a:gdLst/>
              <a:ahLst/>
              <a:cxnLst/>
              <a:rect l="0" t="0" r="0" b="0"/>
              <a:pathLst>
                <a:path w="120000" h="120000" extrusionOk="0">
                  <a:moveTo>
                    <a:pt x="25195" y="0"/>
                  </a:moveTo>
                  <a:lnTo>
                    <a:pt x="0" y="20867"/>
                  </a:lnTo>
                  <a:lnTo>
                    <a:pt x="119973" y="119944"/>
                  </a:lnTo>
                  <a:lnTo>
                    <a:pt x="105195" y="0"/>
                  </a:lnTo>
                  <a:lnTo>
                    <a:pt x="25195"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7" name="Shape 2527"/>
            <p:cNvSpPr/>
            <p:nvPr/>
          </p:nvSpPr>
          <p:spPr>
            <a:xfrm rot="5400000">
              <a:off x="21970243" y="-1194122"/>
              <a:ext cx="250800" cy="2565600"/>
            </a:xfrm>
            <a:custGeom>
              <a:avLst/>
              <a:gdLst/>
              <a:ahLst/>
              <a:cxnLst/>
              <a:rect l="0" t="0" r="0" b="0"/>
              <a:pathLst>
                <a:path w="120000" h="120000" extrusionOk="0">
                  <a:moveTo>
                    <a:pt x="0" y="110157"/>
                  </a:moveTo>
                  <a:lnTo>
                    <a:pt x="119735" y="119947"/>
                  </a:lnTo>
                  <a:lnTo>
                    <a:pt x="0" y="0"/>
                  </a:lnTo>
                  <a:lnTo>
                    <a:pt x="0" y="110157"/>
                  </a:lnTo>
                </a:path>
              </a:pathLst>
            </a:custGeom>
            <a:solidFill>
              <a:srgbClr val="0A2C5B"/>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8" name="Shape 2528"/>
            <p:cNvSpPr/>
            <p:nvPr/>
          </p:nvSpPr>
          <p:spPr>
            <a:xfrm rot="5400000">
              <a:off x="22303554" y="-1573322"/>
              <a:ext cx="720900" cy="3794100"/>
            </a:xfrm>
            <a:custGeom>
              <a:avLst/>
              <a:gdLst/>
              <a:ahLst/>
              <a:cxnLst/>
              <a:rect l="0" t="0" r="0" b="0"/>
              <a:pathLst>
                <a:path w="120000" h="120000" extrusionOk="0">
                  <a:moveTo>
                    <a:pt x="0" y="0"/>
                  </a:moveTo>
                  <a:lnTo>
                    <a:pt x="0" y="38938"/>
                  </a:lnTo>
                  <a:lnTo>
                    <a:pt x="41531" y="119964"/>
                  </a:lnTo>
                  <a:lnTo>
                    <a:pt x="119908" y="13191"/>
                  </a:lnTo>
                  <a:lnTo>
                    <a:pt x="68820" y="0"/>
                  </a:lnTo>
                  <a:lnTo>
                    <a:pt x="0" y="0"/>
                  </a:lnTo>
                </a:path>
              </a:pathLst>
            </a:custGeom>
            <a:solidFill>
              <a:srgbClr val="104388"/>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29" name="Shape 2529"/>
            <p:cNvSpPr/>
            <p:nvPr/>
          </p:nvSpPr>
          <p:spPr>
            <a:xfrm rot="5400000">
              <a:off x="19604078" y="5651229"/>
              <a:ext cx="3917100" cy="2028000"/>
            </a:xfrm>
            <a:custGeom>
              <a:avLst/>
              <a:gdLst/>
              <a:ahLst/>
              <a:cxnLst/>
              <a:rect l="0" t="0" r="0" b="0"/>
              <a:pathLst>
                <a:path w="120000" h="120000" extrusionOk="0">
                  <a:moveTo>
                    <a:pt x="119983" y="119933"/>
                  </a:moveTo>
                  <a:lnTo>
                    <a:pt x="0" y="48211"/>
                  </a:lnTo>
                  <a:lnTo>
                    <a:pt x="45425" y="0"/>
                  </a:lnTo>
                  <a:lnTo>
                    <a:pt x="119983" y="119933"/>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sp>
          <p:nvSpPr>
            <p:cNvPr id="2530" name="Shape 2530"/>
            <p:cNvSpPr/>
            <p:nvPr/>
          </p:nvSpPr>
          <p:spPr>
            <a:xfrm rot="5400000">
              <a:off x="22894776" y="5105295"/>
              <a:ext cx="1293600" cy="1968600"/>
            </a:xfrm>
            <a:custGeom>
              <a:avLst/>
              <a:gdLst/>
              <a:ahLst/>
              <a:cxnLst/>
              <a:rect l="0" t="0" r="0" b="0"/>
              <a:pathLst>
                <a:path w="120000" h="120000" extrusionOk="0">
                  <a:moveTo>
                    <a:pt x="19103" y="0"/>
                  </a:moveTo>
                  <a:lnTo>
                    <a:pt x="0" y="13424"/>
                  </a:lnTo>
                  <a:lnTo>
                    <a:pt x="70524" y="119931"/>
                  </a:lnTo>
                  <a:lnTo>
                    <a:pt x="119948" y="0"/>
                  </a:lnTo>
                  <a:lnTo>
                    <a:pt x="19103" y="0"/>
                  </a:lnTo>
                </a:path>
              </a:pathLst>
            </a:custGeom>
            <a:solidFill>
              <a:srgbClr val="146899"/>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2700">
                <a:solidFill>
                  <a:schemeClr val="dk1"/>
                </a:solidFill>
                <a:latin typeface="Nunito"/>
                <a:ea typeface="Nunito"/>
                <a:cs typeface="Nunito"/>
                <a:sym typeface="Nunito"/>
              </a:endParaRPr>
            </a:p>
          </p:txBody>
        </p:sp>
      </p:grpSp>
      <p:pic>
        <p:nvPicPr>
          <p:cNvPr id="2531" name="Shape 2531" descr="Flat-Badges-V1.png"/>
          <p:cNvPicPr preferRelativeResize="0"/>
          <p:nvPr/>
        </p:nvPicPr>
        <p:blipFill rotWithShape="1">
          <a:blip r:embed="rId3">
            <a:alphaModFix/>
          </a:blip>
          <a:srcRect r="3753"/>
          <a:stretch/>
        </p:blipFill>
        <p:spPr>
          <a:xfrm>
            <a:off x="1069779" y="781889"/>
            <a:ext cx="1297912" cy="1342231"/>
          </a:xfrm>
          <a:prstGeom prst="rect">
            <a:avLst/>
          </a:prstGeom>
          <a:noFill/>
          <a:ln w="38100" cap="flat" cmpd="sng">
            <a:solidFill>
              <a:schemeClr val="accent4"/>
            </a:solidFill>
            <a:prstDash val="dot"/>
            <a:round/>
            <a:headEnd type="none" w="sm" len="sm"/>
            <a:tailEnd type="none" w="sm" len="sm"/>
          </a:ln>
        </p:spPr>
      </p:pic>
      <p:graphicFrame>
        <p:nvGraphicFramePr>
          <p:cNvPr id="2532" name="Shape 2532"/>
          <p:cNvGraphicFramePr/>
          <p:nvPr/>
        </p:nvGraphicFramePr>
        <p:xfrm>
          <a:off x="918910" y="2520653"/>
          <a:ext cx="3000000" cy="3000000"/>
        </p:xfrm>
        <a:graphic>
          <a:graphicData uri="http://schemas.openxmlformats.org/drawingml/2006/table">
            <a:tbl>
              <a:tblPr firstRow="1" bandRow="1">
                <a:noFill/>
                <a:tableStyleId>{EDC2BDC7-E255-487F-B8CC-EA29A15B0B68}</a:tableStyleId>
              </a:tblPr>
              <a:tblGrid>
                <a:gridCol w="3151375"/>
                <a:gridCol w="3151375"/>
              </a:tblGrid>
              <a:tr h="667375">
                <a:tc>
                  <a:txBody>
                    <a:bodyPr/>
                    <a:lstStyle/>
                    <a:p>
                      <a:pPr marL="0" marR="0" lvl="0" indent="0" algn="ctr" rtl="0">
                        <a:spcBef>
                          <a:spcPts val="0"/>
                        </a:spcBef>
                        <a:spcAft>
                          <a:spcPts val="0"/>
                        </a:spcAft>
                        <a:buNone/>
                      </a:pPr>
                      <a:r>
                        <a:rPr lang="en" sz="1800" b="0">
                          <a:latin typeface="Oswald Light"/>
                          <a:ea typeface="Oswald Light"/>
                          <a:cs typeface="Oswald Light"/>
                          <a:sym typeface="Oswald Light"/>
                        </a:rPr>
                        <a:t>Design and Set-up Fee:</a:t>
                      </a:r>
                      <a:endParaRPr sz="1800" b="0" u="none" strike="noStrike" cap="none">
                        <a:solidFill>
                          <a:schemeClr val="lt1"/>
                        </a:solidFill>
                        <a:latin typeface="Oswald Light"/>
                        <a:ea typeface="Oswald Light"/>
                        <a:cs typeface="Oswald Light"/>
                        <a:sym typeface="Oswald Light"/>
                      </a:endParaRPr>
                    </a:p>
                  </a:txBody>
                  <a:tcPr marL="0" marR="0" marT="65275"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1"/>
                    </a:solidFill>
                  </a:tcPr>
                </a:tc>
                <a:tc>
                  <a:txBody>
                    <a:bodyPr/>
                    <a:lstStyle/>
                    <a:p>
                      <a:pPr marL="177800" lvl="0" indent="-88900" algn="ctr" rtl="0">
                        <a:spcBef>
                          <a:spcPts val="0"/>
                        </a:spcBef>
                        <a:spcAft>
                          <a:spcPts val="0"/>
                        </a:spcAft>
                        <a:buNone/>
                      </a:pPr>
                      <a:r>
                        <a:rPr lang="en" sz="1800" b="0">
                          <a:solidFill>
                            <a:srgbClr val="FFFFFF"/>
                          </a:solidFill>
                          <a:latin typeface="Oswald ExtraLight"/>
                          <a:ea typeface="Oswald ExtraLight"/>
                          <a:cs typeface="Oswald ExtraLight"/>
                          <a:sym typeface="Oswald ExtraLight"/>
                        </a:rPr>
                        <a:t>Monthly Maintenance Fee:</a:t>
                      </a:r>
                      <a:endParaRPr sz="1800" b="0">
                        <a:solidFill>
                          <a:srgbClr val="FFFFFF"/>
                        </a:solidFill>
                        <a:latin typeface="Oswald ExtraLight"/>
                        <a:ea typeface="Oswald ExtraLight"/>
                        <a:cs typeface="Oswald ExtraLight"/>
                        <a:sym typeface="Oswald ExtraLight"/>
                      </a:endParaRPr>
                    </a:p>
                  </a:txBody>
                  <a:tcPr marL="0" marR="0" marT="65275" marB="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accent2"/>
                    </a:solidFill>
                  </a:tcPr>
                </a:tc>
              </a:tr>
              <a:tr h="815225">
                <a:tc>
                  <a:txBody>
                    <a:bodyPr/>
                    <a:lstStyle/>
                    <a:p>
                      <a:pPr marL="0" marR="0" lvl="0" indent="0" algn="ctr" rtl="0">
                        <a:spcBef>
                          <a:spcPts val="0"/>
                        </a:spcBef>
                        <a:spcAft>
                          <a:spcPts val="0"/>
                        </a:spcAft>
                        <a:buNone/>
                      </a:pPr>
                      <a:r>
                        <a:rPr lang="en" sz="1100" b="1">
                          <a:solidFill>
                            <a:srgbClr val="000000"/>
                          </a:solidFill>
                          <a:latin typeface="Quattrocento"/>
                          <a:ea typeface="Quattrocento"/>
                          <a:cs typeface="Quattrocento"/>
                          <a:sym typeface="Quattrocento"/>
                        </a:rPr>
                        <a:t>$ 1500</a:t>
                      </a:r>
                      <a:r>
                        <a:rPr lang="en" sz="1100">
                          <a:solidFill>
                            <a:srgbClr val="000000"/>
                          </a:solidFill>
                          <a:latin typeface="Quattrocento"/>
                          <a:ea typeface="Quattrocento"/>
                          <a:cs typeface="Quattrocento"/>
                          <a:sym typeface="Quattrocento"/>
                        </a:rPr>
                        <a:t/>
                      </a:r>
                      <a:br>
                        <a:rPr lang="en" sz="1100">
                          <a:solidFill>
                            <a:srgbClr val="000000"/>
                          </a:solidFill>
                          <a:latin typeface="Quattrocento"/>
                          <a:ea typeface="Quattrocento"/>
                          <a:cs typeface="Quattrocento"/>
                          <a:sym typeface="Quattrocento"/>
                        </a:rPr>
                      </a:br>
                      <a:r>
                        <a:rPr lang="en" sz="1100">
                          <a:solidFill>
                            <a:srgbClr val="000000"/>
                          </a:solidFill>
                          <a:latin typeface="Quattrocento"/>
                          <a:ea typeface="Quattrocento"/>
                          <a:cs typeface="Quattrocento"/>
                          <a:sym typeface="Quattrocento"/>
                        </a:rPr>
                        <a:t>(50% setup, 50% at launch)</a:t>
                      </a:r>
                      <a:endParaRPr sz="1100">
                        <a:solidFill>
                          <a:schemeClr val="dk2"/>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 sz="1100" b="1">
                          <a:solidFill>
                            <a:srgbClr val="000000"/>
                          </a:solidFill>
                          <a:latin typeface="Quattrocento"/>
                          <a:ea typeface="Quattrocento"/>
                          <a:cs typeface="Quattrocento"/>
                          <a:sym typeface="Quattrocento"/>
                        </a:rPr>
                        <a:t>$ 100</a:t>
                      </a:r>
                      <a:br>
                        <a:rPr lang="en" sz="1100" b="1">
                          <a:solidFill>
                            <a:srgbClr val="000000"/>
                          </a:solidFill>
                          <a:latin typeface="Quattrocento"/>
                          <a:ea typeface="Quattrocento"/>
                          <a:cs typeface="Quattrocento"/>
                          <a:sym typeface="Quattrocento"/>
                        </a:rPr>
                      </a:br>
                      <a:r>
                        <a:rPr lang="en" sz="1100">
                          <a:solidFill>
                            <a:srgbClr val="000000"/>
                          </a:solidFill>
                          <a:latin typeface="Quattrocento"/>
                          <a:ea typeface="Quattrocento"/>
                          <a:cs typeface="Quattrocento"/>
                          <a:sym typeface="Quattrocento"/>
                        </a:rPr>
                        <a:t>/due monthly</a:t>
                      </a:r>
                      <a:endParaRPr sz="1100">
                        <a:solidFill>
                          <a:srgbClr val="000000"/>
                        </a:solidFill>
                        <a:latin typeface="Quattrocento"/>
                        <a:ea typeface="Quattrocento"/>
                        <a:cs typeface="Quattrocento"/>
                        <a:sym typeface="Quattrocento"/>
                      </a:endParaRPr>
                    </a:p>
                  </a:txBody>
                  <a:tcPr marL="72025" marR="28225" marT="130550" marB="14100" anchor="ctr">
                    <a:lnL w="19050" cap="flat" cmpd="sng">
                      <a:solidFill>
                        <a:srgbClr val="0A2C5B"/>
                      </a:solidFill>
                      <a:prstDash val="solid"/>
                      <a:round/>
                      <a:headEnd type="none" w="sm" len="sm"/>
                      <a:tailEnd type="none" w="sm" len="sm"/>
                    </a:lnL>
                    <a:lnR w="19050" cap="flat" cmpd="sng">
                      <a:solidFill>
                        <a:srgbClr val="0A2C5B"/>
                      </a:solidFill>
                      <a:prstDash val="solid"/>
                      <a:round/>
                      <a:headEnd type="none" w="sm" len="sm"/>
                      <a:tailEnd type="none" w="sm" len="sm"/>
                    </a:lnR>
                    <a:lnT w="19050" cap="flat" cmpd="sng">
                      <a:solidFill>
                        <a:srgbClr val="0A2C5B"/>
                      </a:solidFill>
                      <a:prstDash val="solid"/>
                      <a:round/>
                      <a:headEnd type="none" w="sm" len="sm"/>
                      <a:tailEnd type="none" w="sm" len="sm"/>
                    </a:lnT>
                    <a:lnB w="19050" cap="flat" cmpd="sng">
                      <a:solidFill>
                        <a:srgbClr val="0A2C5B"/>
                      </a:solidFill>
                      <a:prstDash val="solid"/>
                      <a:round/>
                      <a:headEnd type="none" w="sm" len="sm"/>
                      <a:tailEnd type="none" w="sm" len="sm"/>
                    </a:lnB>
                    <a:solidFill>
                      <a:schemeClr val="lt2"/>
                    </a:solidFill>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536"/>
        <p:cNvGrpSpPr/>
        <p:nvPr/>
      </p:nvGrpSpPr>
      <p:grpSpPr>
        <a:xfrm>
          <a:off x="0" y="0"/>
          <a:ext cx="0" cy="0"/>
          <a:chOff x="0" y="0"/>
          <a:chExt cx="0" cy="0"/>
        </a:xfrm>
      </p:grpSpPr>
      <p:sp>
        <p:nvSpPr>
          <p:cNvPr id="2537" name="Shape 2537"/>
          <p:cNvSpPr/>
          <p:nvPr/>
        </p:nvSpPr>
        <p:spPr>
          <a:xfrm>
            <a:off x="0" y="0"/>
            <a:ext cx="5144700" cy="5143500"/>
          </a:xfrm>
          <a:prstGeom prst="rect">
            <a:avLst/>
          </a:prstGeom>
          <a:solidFill>
            <a:srgbClr val="0A2C5B"/>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a:solidFill>
                <a:schemeClr val="lt1"/>
              </a:solidFill>
              <a:latin typeface="Nunito"/>
              <a:ea typeface="Nunito"/>
              <a:cs typeface="Nunito"/>
              <a:sym typeface="Nunito"/>
            </a:endParaRPr>
          </a:p>
        </p:txBody>
      </p:sp>
      <p:sp>
        <p:nvSpPr>
          <p:cNvPr id="2538" name="Shape 2538"/>
          <p:cNvSpPr txBox="1"/>
          <p:nvPr/>
        </p:nvSpPr>
        <p:spPr>
          <a:xfrm>
            <a:off x="391358" y="1697377"/>
            <a:ext cx="5585700" cy="9579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4500">
                <a:solidFill>
                  <a:schemeClr val="lt1"/>
                </a:solidFill>
                <a:latin typeface="Oswald Light"/>
                <a:ea typeface="Oswald Light"/>
                <a:cs typeface="Oswald Light"/>
                <a:sym typeface="Oswald Light"/>
              </a:rPr>
              <a:t>Thank You!</a:t>
            </a:r>
            <a:endParaRPr sz="4500">
              <a:solidFill>
                <a:schemeClr val="lt1"/>
              </a:solidFill>
              <a:latin typeface="Oswald Light"/>
              <a:ea typeface="Oswald Light"/>
              <a:cs typeface="Oswald Light"/>
              <a:sym typeface="Oswald Light"/>
            </a:endParaRPr>
          </a:p>
        </p:txBody>
      </p:sp>
      <p:pic>
        <p:nvPicPr>
          <p:cNvPr id="2539" name="Shape 2539" descr="Flat-Badges-V1.png"/>
          <p:cNvPicPr preferRelativeResize="0"/>
          <p:nvPr/>
        </p:nvPicPr>
        <p:blipFill rotWithShape="1">
          <a:blip r:embed="rId3">
            <a:alphaModFix/>
          </a:blip>
          <a:srcRect r="3753"/>
          <a:stretch/>
        </p:blipFill>
        <p:spPr>
          <a:xfrm>
            <a:off x="5852227" y="1247025"/>
            <a:ext cx="2561981" cy="2649459"/>
          </a:xfrm>
          <a:prstGeom prst="rect">
            <a:avLst/>
          </a:prstGeom>
          <a:noFill/>
          <a:ln w="38100" cap="flat" cmpd="sng">
            <a:solidFill>
              <a:schemeClr val="accent4"/>
            </a:solidFill>
            <a:prstDash val="dot"/>
            <a:round/>
            <a:headEnd type="none" w="sm" len="sm"/>
            <a:tailEnd type="none" w="sm" len="sm"/>
          </a:ln>
        </p:spPr>
      </p:pic>
      <p:sp>
        <p:nvSpPr>
          <p:cNvPr id="2540" name="Shape 2540"/>
          <p:cNvSpPr txBox="1"/>
          <p:nvPr/>
        </p:nvSpPr>
        <p:spPr>
          <a:xfrm>
            <a:off x="958141" y="2920819"/>
            <a:ext cx="2420700" cy="640500"/>
          </a:xfrm>
          <a:prstGeom prst="rect">
            <a:avLst/>
          </a:prstGeom>
          <a:noFill/>
          <a:ln>
            <a:noFill/>
          </a:ln>
        </p:spPr>
        <p:txBody>
          <a:bodyPr spcFirstLastPara="1" wrap="square" lIns="34300" tIns="17150" rIns="34300" bIns="17150" anchor="t" anchorCtr="0">
            <a:noAutofit/>
          </a:bodyPr>
          <a:lstStyle/>
          <a:p>
            <a:pPr marL="0" marR="0" lvl="0" indent="0" algn="l" rtl="0">
              <a:lnSpc>
                <a:spcPct val="140000"/>
              </a:lnSpc>
              <a:spcBef>
                <a:spcPts val="0"/>
              </a:spcBef>
              <a:spcAft>
                <a:spcPts val="0"/>
              </a:spcAft>
              <a:buNone/>
            </a:pPr>
            <a:r>
              <a:rPr lang="en" sz="1100">
                <a:solidFill>
                  <a:schemeClr val="lt1"/>
                </a:solidFill>
                <a:uFill>
                  <a:noFill/>
                </a:uFill>
                <a:latin typeface="Quattrocento"/>
                <a:ea typeface="Quattrocento"/>
                <a:cs typeface="Quattrocento"/>
                <a:sym typeface="Quattrocento"/>
                <a:hlinkClick r:id="rId4"/>
              </a:rPr>
              <a:t>email@emailme.com</a:t>
            </a:r>
            <a:endParaRPr sz="1100">
              <a:solidFill>
                <a:schemeClr val="lt1"/>
              </a:solidFill>
              <a:latin typeface="Quattrocento"/>
              <a:ea typeface="Quattrocento"/>
              <a:cs typeface="Quattrocento"/>
              <a:sym typeface="Quattrocento"/>
            </a:endParaRPr>
          </a:p>
          <a:p>
            <a:pPr marL="0" marR="0" lvl="0" indent="0" algn="l" rtl="0">
              <a:lnSpc>
                <a:spcPct val="140000"/>
              </a:lnSpc>
              <a:spcBef>
                <a:spcPts val="0"/>
              </a:spcBef>
              <a:spcAft>
                <a:spcPts val="0"/>
              </a:spcAft>
              <a:buNone/>
            </a:pPr>
            <a:r>
              <a:rPr lang="en" sz="1100">
                <a:solidFill>
                  <a:schemeClr val="lt1"/>
                </a:solidFill>
                <a:latin typeface="Quattrocento"/>
                <a:ea typeface="Quattrocento"/>
                <a:cs typeface="Quattrocento"/>
                <a:sym typeface="Quattrocento"/>
              </a:rPr>
              <a:t>555 - 555 - 5555</a:t>
            </a:r>
            <a:endParaRPr sz="1100">
              <a:solidFill>
                <a:schemeClr val="lt1"/>
              </a:solidFill>
              <a:latin typeface="Quattrocento"/>
              <a:ea typeface="Quattrocento"/>
              <a:cs typeface="Quattrocento"/>
              <a:sym typeface="Quattrocento"/>
            </a:endParaRPr>
          </a:p>
        </p:txBody>
      </p:sp>
      <p:sp>
        <p:nvSpPr>
          <p:cNvPr id="2541" name="Shape 2541"/>
          <p:cNvSpPr txBox="1"/>
          <p:nvPr/>
        </p:nvSpPr>
        <p:spPr>
          <a:xfrm>
            <a:off x="958139" y="2683894"/>
            <a:ext cx="1698600" cy="265500"/>
          </a:xfrm>
          <a:prstGeom prst="rect">
            <a:avLst/>
          </a:prstGeom>
          <a:noFill/>
          <a:ln>
            <a:noFill/>
          </a:ln>
        </p:spPr>
        <p:txBody>
          <a:bodyPr spcFirstLastPara="1" wrap="square" lIns="34300" tIns="17150" rIns="34300" bIns="17150" anchor="t" anchorCtr="0">
            <a:noAutofit/>
          </a:bodyPr>
          <a:lstStyle/>
          <a:p>
            <a:pPr marL="0" marR="0" lvl="0" indent="0" algn="l" rtl="0">
              <a:spcBef>
                <a:spcPts val="0"/>
              </a:spcBef>
              <a:spcAft>
                <a:spcPts val="0"/>
              </a:spcAft>
              <a:buNone/>
            </a:pPr>
            <a:r>
              <a:rPr lang="en" sz="1100" b="1">
                <a:solidFill>
                  <a:schemeClr val="lt1"/>
                </a:solidFill>
                <a:latin typeface="Quattrocento"/>
                <a:ea typeface="Quattrocento"/>
                <a:cs typeface="Quattrocento"/>
                <a:sym typeface="Quattrocento"/>
              </a:rPr>
              <a:t>Contact us anytime</a:t>
            </a:r>
            <a:endParaRPr sz="1100" b="1">
              <a:solidFill>
                <a:schemeClr val="lt1"/>
              </a:solidFill>
              <a:latin typeface="Quattrocento"/>
              <a:ea typeface="Quattrocento"/>
              <a:cs typeface="Quattrocento"/>
              <a:sym typeface="Quattrocento"/>
            </a:endParaRPr>
          </a:p>
        </p:txBody>
      </p:sp>
      <p:sp>
        <p:nvSpPr>
          <p:cNvPr id="2542" name="Shape 2542"/>
          <p:cNvSpPr/>
          <p:nvPr/>
        </p:nvSpPr>
        <p:spPr>
          <a:xfrm>
            <a:off x="497589" y="2803854"/>
            <a:ext cx="403500" cy="366600"/>
          </a:xfrm>
          <a:custGeom>
            <a:avLst/>
            <a:gdLst/>
            <a:ahLst/>
            <a:cxnLst/>
            <a:rect l="0" t="0" r="0" b="0"/>
            <a:pathLst>
              <a:path w="120000" h="120000" extrusionOk="0">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path>
            </a:pathLst>
          </a:custGeom>
          <a:solidFill>
            <a:schemeClr val="lt2"/>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1100">
              <a:solidFill>
                <a:srgbClr val="FFFFFF"/>
              </a:solidFill>
              <a:latin typeface="Nunito"/>
              <a:ea typeface="Nunito"/>
              <a:cs typeface="Nunito"/>
              <a:sym typeface="Nuni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546"/>
        <p:cNvGrpSpPr/>
        <p:nvPr/>
      </p:nvGrpSpPr>
      <p:grpSpPr>
        <a:xfrm>
          <a:off x="0" y="0"/>
          <a:ext cx="0" cy="0"/>
          <a:chOff x="0" y="0"/>
          <a:chExt cx="0" cy="0"/>
        </a:xfrm>
      </p:grpSpPr>
      <p:sp>
        <p:nvSpPr>
          <p:cNvPr id="2547" name="Shape 2547"/>
          <p:cNvSpPr txBox="1"/>
          <p:nvPr/>
        </p:nvSpPr>
        <p:spPr>
          <a:xfrm>
            <a:off x="547925" y="2068000"/>
            <a:ext cx="8475900" cy="2076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3000" b="1">
                <a:solidFill>
                  <a:schemeClr val="lt1"/>
                </a:solidFill>
                <a:latin typeface="Open Sans"/>
                <a:ea typeface="Open Sans"/>
                <a:cs typeface="Open Sans"/>
                <a:sym typeface="Open Sans"/>
              </a:rPr>
              <a:t>Next Steps: </a:t>
            </a:r>
            <a:endParaRPr sz="3000" b="1">
              <a:solidFill>
                <a:schemeClr val="lt1"/>
              </a:solidFill>
              <a:latin typeface="Open Sans"/>
              <a:ea typeface="Open Sans"/>
              <a:cs typeface="Open Sans"/>
              <a:sym typeface="Open Sans"/>
            </a:endParaRPr>
          </a:p>
          <a:p>
            <a:pPr marL="0" lvl="0" indent="0" algn="ctr" rtl="0">
              <a:spcBef>
                <a:spcPts val="0"/>
              </a:spcBef>
              <a:spcAft>
                <a:spcPts val="0"/>
              </a:spcAft>
              <a:buClr>
                <a:schemeClr val="dk1"/>
              </a:buClr>
              <a:buSzPts val="1100"/>
              <a:buFont typeface="Arial"/>
              <a:buNone/>
            </a:pPr>
            <a:endParaRPr sz="3000" b="1">
              <a:solidFill>
                <a:schemeClr val="lt1"/>
              </a:solidFill>
              <a:latin typeface="Open Sans"/>
              <a:ea typeface="Open Sans"/>
              <a:cs typeface="Open Sans"/>
              <a:sym typeface="Open Sans"/>
            </a:endParaRPr>
          </a:p>
          <a:p>
            <a:pPr marL="457200" lvl="0" indent="-381000" rtl="0">
              <a:spcBef>
                <a:spcPts val="0"/>
              </a:spcBef>
              <a:spcAft>
                <a:spcPts val="0"/>
              </a:spcAft>
              <a:buClr>
                <a:schemeClr val="lt1"/>
              </a:buClr>
              <a:buSzPts val="2400"/>
              <a:buFont typeface="Calibri"/>
              <a:buAutoNum type="arabicPeriod"/>
            </a:pPr>
            <a:r>
              <a:rPr lang="en" sz="2400">
                <a:solidFill>
                  <a:schemeClr val="lt1"/>
                </a:solidFill>
                <a:latin typeface="Calibri"/>
                <a:ea typeface="Calibri"/>
                <a:cs typeface="Calibri"/>
                <a:sym typeface="Calibri"/>
              </a:rPr>
              <a:t>Let’s review your pipeline &amp; Approach </a:t>
            </a:r>
            <a:endParaRPr sz="2400">
              <a:solidFill>
                <a:schemeClr val="lt1"/>
              </a:solidFill>
              <a:latin typeface="Calibri"/>
              <a:ea typeface="Calibri"/>
              <a:cs typeface="Calibri"/>
              <a:sym typeface="Calibri"/>
            </a:endParaRPr>
          </a:p>
          <a:p>
            <a:pPr marL="457200" lvl="0" indent="-381000" rtl="0">
              <a:spcBef>
                <a:spcPts val="0"/>
              </a:spcBef>
              <a:spcAft>
                <a:spcPts val="0"/>
              </a:spcAft>
              <a:buClr>
                <a:schemeClr val="lt1"/>
              </a:buClr>
              <a:buSzPts val="2400"/>
              <a:buFont typeface="Calibri"/>
              <a:buAutoNum type="arabicPeriod"/>
            </a:pPr>
            <a:r>
              <a:rPr lang="en" sz="2400">
                <a:solidFill>
                  <a:schemeClr val="lt1"/>
                </a:solidFill>
                <a:latin typeface="Calibri"/>
                <a:ea typeface="Calibri"/>
                <a:cs typeface="Calibri"/>
                <a:sym typeface="Calibri"/>
              </a:rPr>
              <a:t>Let’s pitch your next sale! </a:t>
            </a:r>
            <a:endParaRPr sz="2400">
              <a:solidFill>
                <a:schemeClr val="lt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900" u="sng">
                <a:solidFill>
                  <a:srgbClr val="FFFFFF"/>
                </a:solidFill>
                <a:latin typeface="Open Sans SemiBold"/>
                <a:ea typeface="Open Sans SemiBold"/>
                <a:cs typeface="Open Sans SemiBold"/>
                <a:sym typeface="Open Sans SemiBold"/>
                <a:hlinkClick r:id="rId3"/>
              </a:rPr>
              <a:t>https://docs.google.com/presentation/d/1BmlXRABnR_SlFN3VgLV6teJEeJXASC7ELTK2Qz_V-HE/edit#slide=id.g2601ef44d9_0_16</a:t>
            </a:r>
            <a:endParaRPr sz="900">
              <a:solidFill>
                <a:srgbClr val="FFFFFF"/>
              </a:solidFill>
              <a:latin typeface="Open Sans SemiBold"/>
              <a:ea typeface="Open Sans SemiBold"/>
              <a:cs typeface="Open Sans SemiBold"/>
              <a:sym typeface="Open Sans SemiBold"/>
            </a:endParaRPr>
          </a:p>
          <a:p>
            <a:pPr marL="0" lvl="0" indent="0" rtl="0">
              <a:spcBef>
                <a:spcPts val="0"/>
              </a:spcBef>
              <a:spcAft>
                <a:spcPts val="0"/>
              </a:spcAft>
              <a:buClr>
                <a:schemeClr val="dk1"/>
              </a:buClr>
              <a:buSzPts val="1100"/>
              <a:buFont typeface="Arial"/>
              <a:buNone/>
            </a:pPr>
            <a:endParaRPr sz="900">
              <a:solidFill>
                <a:srgbClr val="FFFFFF"/>
              </a:solidFill>
              <a:latin typeface="Open Sans SemiBold"/>
              <a:ea typeface="Open Sans SemiBold"/>
              <a:cs typeface="Open Sans SemiBold"/>
              <a:sym typeface="Open Sans SemiBold"/>
            </a:endParaRPr>
          </a:p>
          <a:p>
            <a:pPr marL="0" lvl="0" indent="0" rtl="0">
              <a:spcBef>
                <a:spcPts val="0"/>
              </a:spcBef>
              <a:spcAft>
                <a:spcPts val="0"/>
              </a:spcAft>
              <a:buClr>
                <a:schemeClr val="dk1"/>
              </a:buClr>
              <a:buSzPts val="1100"/>
              <a:buFont typeface="Arial"/>
              <a:buNone/>
            </a:pPr>
            <a:r>
              <a:rPr lang="en" sz="900">
                <a:solidFill>
                  <a:srgbClr val="FFFFFF"/>
                </a:solidFill>
                <a:latin typeface="Open Sans SemiBold"/>
                <a:ea typeface="Open Sans SemiBold"/>
                <a:cs typeface="Open Sans SemiBold"/>
                <a:sym typeface="Open Sans SemiBold"/>
              </a:rPr>
              <a:t>(We are happy to assist and help you complete your Killer Presentation) </a:t>
            </a:r>
            <a:endParaRPr sz="900">
              <a:solidFill>
                <a:srgbClr val="FFFFFF"/>
              </a:solidFill>
              <a:latin typeface="Open Sans SemiBold"/>
              <a:ea typeface="Open Sans SemiBold"/>
              <a:cs typeface="Open Sans SemiBold"/>
              <a:sym typeface="Open Sans SemiBold"/>
            </a:endParaRPr>
          </a:p>
          <a:p>
            <a:pPr marL="0" lvl="0" indent="0" rtl="0">
              <a:spcBef>
                <a:spcPts val="0"/>
              </a:spcBef>
              <a:spcAft>
                <a:spcPts val="0"/>
              </a:spcAft>
              <a:buClr>
                <a:schemeClr val="dk1"/>
              </a:buClr>
              <a:buSzPts val="1100"/>
              <a:buFont typeface="Arial"/>
              <a:buNone/>
            </a:pPr>
            <a:endParaRPr sz="2400">
              <a:solidFill>
                <a:srgbClr val="FFFFFF"/>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2400">
                <a:solidFill>
                  <a:schemeClr val="lt1"/>
                </a:solidFill>
                <a:latin typeface="Calibri"/>
                <a:ea typeface="Calibri"/>
                <a:cs typeface="Calibri"/>
                <a:sym typeface="Calibri"/>
              </a:rPr>
              <a:t>3. 	Resources and Support </a:t>
            </a:r>
            <a:endParaRPr sz="2400">
              <a:solidFill>
                <a:schemeClr val="lt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800">
              <a:solidFill>
                <a:schemeClr val="lt1"/>
              </a:solidFill>
              <a:latin typeface="Open Sans SemiBold"/>
              <a:ea typeface="Open Sans SemiBold"/>
              <a:cs typeface="Open Sans SemiBold"/>
              <a:sym typeface="Open Sans SemiBold"/>
            </a:endParaRPr>
          </a:p>
          <a:p>
            <a:pPr marL="0" lvl="0" indent="0" rtl="0">
              <a:spcBef>
                <a:spcPts val="0"/>
              </a:spcBef>
              <a:spcAft>
                <a:spcPts val="0"/>
              </a:spcAft>
              <a:buNone/>
            </a:pPr>
            <a:r>
              <a:rPr lang="en" sz="1800">
                <a:solidFill>
                  <a:schemeClr val="lt1"/>
                </a:solidFill>
                <a:latin typeface="Open Sans SemiBold"/>
                <a:ea typeface="Open Sans SemiBold"/>
                <a:cs typeface="Open Sans SemiBold"/>
                <a:sym typeface="Open Sans SemiBold"/>
              </a:rPr>
              <a:t>4.    24X7 ACCESS to online coaching: (COMPLETE COURSE)</a:t>
            </a:r>
            <a:endParaRPr sz="1800">
              <a:solidFill>
                <a:schemeClr val="lt1"/>
              </a:solidFill>
              <a:latin typeface="Open Sans SemiBold"/>
              <a:ea typeface="Open Sans SemiBold"/>
              <a:cs typeface="Open Sans SemiBold"/>
              <a:sym typeface="Open Sans SemiBold"/>
            </a:endParaRPr>
          </a:p>
          <a:p>
            <a:pPr marL="0" lvl="0" indent="0" rtl="0">
              <a:spcBef>
                <a:spcPts val="0"/>
              </a:spcBef>
              <a:spcAft>
                <a:spcPts val="0"/>
              </a:spcAft>
              <a:buNone/>
            </a:pPr>
            <a:r>
              <a:rPr lang="en" sz="1000" b="1">
                <a:solidFill>
                  <a:schemeClr val="lt1"/>
                </a:solidFill>
                <a:latin typeface="Open Sans"/>
                <a:ea typeface="Open Sans"/>
                <a:cs typeface="Open Sans"/>
                <a:sym typeface="Open Sans"/>
              </a:rPr>
              <a:t>             http://university.biznessapps.com/online-courses  </a:t>
            </a:r>
            <a:endParaRPr b="1" i="1" u="sng">
              <a:solidFill>
                <a:schemeClr val="lt1"/>
              </a:solidFill>
              <a:latin typeface="Open Sans"/>
              <a:ea typeface="Open Sans"/>
              <a:cs typeface="Open Sans"/>
              <a:sym typeface="Open Sans"/>
            </a:endParaRPr>
          </a:p>
          <a:p>
            <a:pPr marL="0" lvl="0" indent="0" rtl="0">
              <a:spcBef>
                <a:spcPts val="0"/>
              </a:spcBef>
              <a:spcAft>
                <a:spcPts val="0"/>
              </a:spcAft>
              <a:buClr>
                <a:schemeClr val="dk1"/>
              </a:buClr>
              <a:buSzPts val="1100"/>
              <a:buFont typeface="Arial"/>
              <a:buNone/>
            </a:pPr>
            <a:endParaRPr sz="1050">
              <a:solidFill>
                <a:srgbClr val="F9FCFF"/>
              </a:solidFill>
            </a:endParaRPr>
          </a:p>
          <a:p>
            <a:pPr marL="0" lvl="0" indent="0" algn="ctr" rtl="0">
              <a:spcBef>
                <a:spcPts val="0"/>
              </a:spcBef>
              <a:spcAft>
                <a:spcPts val="0"/>
              </a:spcAft>
              <a:buNone/>
            </a:pPr>
            <a:r>
              <a:rPr lang="en" sz="1800">
                <a:solidFill>
                  <a:schemeClr val="lt1"/>
                </a:solidFill>
                <a:latin typeface="Open Sans SemiBold"/>
                <a:ea typeface="Open Sans SemiBold"/>
                <a:cs typeface="Open Sans SemiBold"/>
                <a:sym typeface="Open Sans SemiBold"/>
              </a:rPr>
              <a:t/>
            </a:r>
            <a:br>
              <a:rPr lang="en" sz="1800">
                <a:solidFill>
                  <a:schemeClr val="lt1"/>
                </a:solidFill>
                <a:latin typeface="Open Sans SemiBold"/>
                <a:ea typeface="Open Sans SemiBold"/>
                <a:cs typeface="Open Sans SemiBold"/>
                <a:sym typeface="Open Sans SemiBold"/>
              </a:rPr>
            </a:br>
            <a:endParaRPr sz="2400">
              <a:solidFill>
                <a:schemeClr val="accent1"/>
              </a:solidFill>
              <a:latin typeface="Open Sans SemiBold"/>
              <a:ea typeface="Open Sans SemiBold"/>
              <a:cs typeface="Open Sans SemiBold"/>
              <a:sym typeface="Open Sans SemiBold"/>
            </a:endParaRPr>
          </a:p>
          <a:p>
            <a:pPr marL="0" lvl="0" indent="0" rtl="0">
              <a:spcBef>
                <a:spcPts val="0"/>
              </a:spcBef>
              <a:spcAft>
                <a:spcPts val="0"/>
              </a:spcAft>
              <a:buNone/>
            </a:pPr>
            <a:endParaRPr sz="1800">
              <a:solidFill>
                <a:schemeClr val="lt1"/>
              </a:solidFill>
              <a:latin typeface="Open Sans SemiBold"/>
              <a:ea typeface="Open Sans SemiBold"/>
              <a:cs typeface="Open Sans SemiBold"/>
              <a:sym typeface="Open Sans SemiBold"/>
            </a:endParaRPr>
          </a:p>
          <a:p>
            <a:pPr marL="0" lvl="0" indent="0" rtl="0">
              <a:spcBef>
                <a:spcPts val="0"/>
              </a:spcBef>
              <a:spcAft>
                <a:spcPts val="0"/>
              </a:spcAft>
              <a:buNone/>
            </a:pPr>
            <a:endParaRPr sz="1800">
              <a:solidFill>
                <a:schemeClr val="lt1"/>
              </a:solidFill>
              <a:latin typeface="Open Sans SemiBold"/>
              <a:ea typeface="Open Sans SemiBold"/>
              <a:cs typeface="Open Sans SemiBold"/>
              <a:sym typeface="Open Sans SemiBo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79"/>
        <p:cNvGrpSpPr/>
        <p:nvPr/>
      </p:nvGrpSpPr>
      <p:grpSpPr>
        <a:xfrm>
          <a:off x="0" y="0"/>
          <a:ext cx="0" cy="0"/>
          <a:chOff x="0" y="0"/>
          <a:chExt cx="0" cy="0"/>
        </a:xfrm>
      </p:grpSpPr>
      <p:sp>
        <p:nvSpPr>
          <p:cNvPr id="2080" name="Shape 2080"/>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Opening the Conversation:</a:t>
            </a:r>
            <a:br>
              <a:rPr lang="en"/>
            </a:br>
            <a:r>
              <a:rPr lang="en"/>
              <a:t>“3x3”</a:t>
            </a:r>
            <a:endParaRPr>
              <a:solidFill>
                <a:srgbClr val="6F707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084"/>
        <p:cNvGrpSpPr/>
        <p:nvPr/>
      </p:nvGrpSpPr>
      <p:grpSpPr>
        <a:xfrm>
          <a:off x="0" y="0"/>
          <a:ext cx="0" cy="0"/>
          <a:chOff x="0" y="0"/>
          <a:chExt cx="0" cy="0"/>
        </a:xfrm>
      </p:grpSpPr>
      <p:sp>
        <p:nvSpPr>
          <p:cNvPr id="2085" name="Shape 2085"/>
          <p:cNvSpPr txBox="1">
            <a:spLocks noGrp="1"/>
          </p:cNvSpPr>
          <p:nvPr>
            <p:ph type="title"/>
          </p:nvPr>
        </p:nvSpPr>
        <p:spPr>
          <a:xfrm>
            <a:off x="178300" y="1204050"/>
            <a:ext cx="3899100" cy="7443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What is the “3x3”?</a:t>
            </a:r>
            <a:endParaRPr/>
          </a:p>
        </p:txBody>
      </p:sp>
      <p:sp>
        <p:nvSpPr>
          <p:cNvPr id="2086" name="Shape 2086"/>
          <p:cNvSpPr txBox="1">
            <a:spLocks noGrp="1"/>
          </p:cNvSpPr>
          <p:nvPr>
            <p:ph type="body" idx="1"/>
          </p:nvPr>
        </p:nvSpPr>
        <p:spPr>
          <a:xfrm>
            <a:off x="178300" y="2244150"/>
            <a:ext cx="3633000" cy="16953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2"/>
              </a:buClr>
              <a:buSzPts val="1200"/>
              <a:buChar char="●"/>
            </a:pPr>
            <a:r>
              <a:rPr lang="en">
                <a:solidFill>
                  <a:schemeClr val="dk2"/>
                </a:solidFill>
              </a:rPr>
              <a:t>Research the business online</a:t>
            </a:r>
            <a:br>
              <a:rPr lang="en">
                <a:solidFill>
                  <a:schemeClr val="dk2"/>
                </a:solidFill>
              </a:rPr>
            </a:br>
            <a:endParaRPr>
              <a:solidFill>
                <a:schemeClr val="dk1"/>
              </a:solidFill>
            </a:endParaRPr>
          </a:p>
          <a:p>
            <a:pPr marL="457200" lvl="0" indent="-304800" rtl="0">
              <a:lnSpc>
                <a:spcPct val="115000"/>
              </a:lnSpc>
              <a:spcBef>
                <a:spcPts val="0"/>
              </a:spcBef>
              <a:spcAft>
                <a:spcPts val="0"/>
              </a:spcAft>
              <a:buClr>
                <a:schemeClr val="dk2"/>
              </a:buClr>
              <a:buSzPts val="1200"/>
              <a:buChar char="●"/>
            </a:pPr>
            <a:r>
              <a:rPr lang="en">
                <a:solidFill>
                  <a:schemeClr val="dk2"/>
                </a:solidFill>
              </a:rPr>
              <a:t>Find three conversation starters to bring up during your call</a:t>
            </a:r>
            <a:br>
              <a:rPr lang="en">
                <a:solidFill>
                  <a:schemeClr val="dk2"/>
                </a:solidFill>
              </a:rPr>
            </a:br>
            <a:endParaRPr>
              <a:solidFill>
                <a:schemeClr val="dk1"/>
              </a:solidFill>
            </a:endParaRPr>
          </a:p>
          <a:p>
            <a:pPr marL="457200" lvl="0" indent="-304800" rtl="0">
              <a:lnSpc>
                <a:spcPct val="115000"/>
              </a:lnSpc>
              <a:spcBef>
                <a:spcPts val="0"/>
              </a:spcBef>
              <a:spcAft>
                <a:spcPts val="0"/>
              </a:spcAft>
              <a:buClr>
                <a:schemeClr val="dk2"/>
              </a:buClr>
              <a:buSzPts val="1200"/>
              <a:buChar char="●"/>
            </a:pPr>
            <a:r>
              <a:rPr lang="en">
                <a:solidFill>
                  <a:schemeClr val="dk2"/>
                </a:solidFill>
              </a:rPr>
              <a:t>Use the digital marketing assessment to create intrigue</a:t>
            </a:r>
            <a:endParaRPr>
              <a:solidFill>
                <a:schemeClr val="dk1"/>
              </a:solidFill>
            </a:endParaRPr>
          </a:p>
          <a:p>
            <a:pPr marL="0" lvl="0" indent="0">
              <a:spcBef>
                <a:spcPts val="0"/>
              </a:spcBef>
              <a:spcAft>
                <a:spcPts val="1600"/>
              </a:spcAft>
              <a:buNone/>
            </a:pPr>
            <a:endParaRPr/>
          </a:p>
        </p:txBody>
      </p:sp>
      <p:sp>
        <p:nvSpPr>
          <p:cNvPr id="2087" name="Shape 2087"/>
          <p:cNvSpPr txBox="1"/>
          <p:nvPr/>
        </p:nvSpPr>
        <p:spPr>
          <a:xfrm>
            <a:off x="6511125" y="832450"/>
            <a:ext cx="2494500" cy="1455600"/>
          </a:xfrm>
          <a:prstGeom prst="rect">
            <a:avLst/>
          </a:prstGeom>
          <a:noFill/>
          <a:ln>
            <a:noFill/>
          </a:ln>
        </p:spPr>
        <p:txBody>
          <a:bodyPr spcFirstLastPara="1" wrap="square" lIns="91425" tIns="91425" rIns="91425" bIns="91425" anchor="ctr" anchorCtr="0">
            <a:noAutofit/>
          </a:bodyPr>
          <a:lstStyle/>
          <a:p>
            <a:pPr marL="0" lvl="0" indent="0" rtl="0">
              <a:spcBef>
                <a:spcPts val="1600"/>
              </a:spcBef>
              <a:spcAft>
                <a:spcPts val="0"/>
              </a:spcAft>
              <a:buNone/>
            </a:pPr>
            <a:r>
              <a:rPr lang="en" sz="1200">
                <a:solidFill>
                  <a:srgbClr val="F9FCFF"/>
                </a:solidFill>
                <a:latin typeface="Open Sans"/>
                <a:ea typeface="Open Sans"/>
                <a:cs typeface="Open Sans"/>
                <a:sym typeface="Open Sans"/>
              </a:rPr>
              <a:t>Hi, I was just checking out your business online and while it looks great I have a few suggestions...</a:t>
            </a:r>
            <a:endParaRPr sz="1200">
              <a:solidFill>
                <a:srgbClr val="F9FCFF"/>
              </a:solidFill>
              <a:latin typeface="Open Sans"/>
              <a:ea typeface="Open Sans"/>
              <a:cs typeface="Open Sans"/>
              <a:sym typeface="Open Sans"/>
            </a:endParaRPr>
          </a:p>
          <a:p>
            <a:pPr marL="0" lvl="0" indent="0" rtl="0">
              <a:lnSpc>
                <a:spcPct val="115000"/>
              </a:lnSpc>
              <a:spcBef>
                <a:spcPts val="0"/>
              </a:spcBef>
              <a:spcAft>
                <a:spcPts val="0"/>
              </a:spcAft>
              <a:buNone/>
            </a:pPr>
            <a:endParaRPr sz="1200">
              <a:solidFill>
                <a:srgbClr val="F9FCFF"/>
              </a:solidFill>
              <a:latin typeface="Open Sans"/>
              <a:ea typeface="Open Sans"/>
              <a:cs typeface="Open Sans"/>
              <a:sym typeface="Open Sans"/>
            </a:endParaRPr>
          </a:p>
        </p:txBody>
      </p:sp>
      <p:sp>
        <p:nvSpPr>
          <p:cNvPr id="2088" name="Shape 2088"/>
          <p:cNvSpPr/>
          <p:nvPr/>
        </p:nvSpPr>
        <p:spPr>
          <a:xfrm rot="729403">
            <a:off x="4542244" y="1089713"/>
            <a:ext cx="1162468" cy="1088211"/>
          </a:xfrm>
          <a:prstGeom prst="wedgeEllipseCallout">
            <a:avLst>
              <a:gd name="adj1" fmla="val -20833"/>
              <a:gd name="adj2" fmla="val 62500"/>
            </a:avLst>
          </a:prstGeom>
          <a:solidFill>
            <a:srgbClr val="F9F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9FCFF"/>
              </a:solidFill>
              <a:latin typeface="Arial"/>
              <a:ea typeface="Arial"/>
              <a:cs typeface="Arial"/>
              <a:sym typeface="Arial"/>
            </a:endParaRPr>
          </a:p>
        </p:txBody>
      </p:sp>
      <p:sp>
        <p:nvSpPr>
          <p:cNvPr id="2089" name="Shape 2089"/>
          <p:cNvSpPr/>
          <p:nvPr/>
        </p:nvSpPr>
        <p:spPr>
          <a:xfrm rot="-772865" flipH="1">
            <a:off x="5074518" y="799238"/>
            <a:ext cx="1259598" cy="1178671"/>
          </a:xfrm>
          <a:prstGeom prst="wedgeEllipseCallout">
            <a:avLst>
              <a:gd name="adj1" fmla="val -20833"/>
              <a:gd name="adj2" fmla="val 62500"/>
            </a:avLst>
          </a:prstGeom>
          <a:solidFill>
            <a:srgbClr val="F9FCFF">
              <a:alpha val="788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BCD4"/>
              </a:solidFill>
              <a:latin typeface="Arial"/>
              <a:ea typeface="Arial"/>
              <a:cs typeface="Arial"/>
              <a:sym typeface="Arial"/>
            </a:endParaRPr>
          </a:p>
        </p:txBody>
      </p:sp>
      <p:sp>
        <p:nvSpPr>
          <p:cNvPr id="2090" name="Shape 2090"/>
          <p:cNvSpPr txBox="1"/>
          <p:nvPr/>
        </p:nvSpPr>
        <p:spPr>
          <a:xfrm>
            <a:off x="4457075" y="2854575"/>
            <a:ext cx="2361300" cy="1429800"/>
          </a:xfrm>
          <a:prstGeom prst="rect">
            <a:avLst/>
          </a:prstGeom>
          <a:noFill/>
          <a:ln>
            <a:noFill/>
          </a:ln>
        </p:spPr>
        <p:txBody>
          <a:bodyPr spcFirstLastPara="1" wrap="square" lIns="91425" tIns="91425" rIns="91425" bIns="91425" anchor="ctr" anchorCtr="0">
            <a:noAutofit/>
          </a:bodyPr>
          <a:lstStyle/>
          <a:p>
            <a:pPr marL="0" lvl="0" indent="0" rtl="0">
              <a:spcBef>
                <a:spcPts val="1600"/>
              </a:spcBef>
              <a:spcAft>
                <a:spcPts val="0"/>
              </a:spcAft>
              <a:buNone/>
            </a:pPr>
            <a:r>
              <a:rPr lang="en" sz="1200">
                <a:solidFill>
                  <a:srgbClr val="F9FCFF"/>
                </a:solidFill>
                <a:latin typeface="Open Sans"/>
                <a:ea typeface="Open Sans"/>
                <a:cs typeface="Open Sans"/>
                <a:sym typeface="Open Sans"/>
              </a:rPr>
              <a:t>I have a report I’ve put together that I’d like to share with you...</a:t>
            </a:r>
            <a:endParaRPr sz="1200">
              <a:solidFill>
                <a:srgbClr val="F9FCFF"/>
              </a:solidFill>
              <a:latin typeface="Open Sans"/>
              <a:ea typeface="Open Sans"/>
              <a:cs typeface="Open Sans"/>
              <a:sym typeface="Open Sans"/>
            </a:endParaRPr>
          </a:p>
          <a:p>
            <a:pPr marL="0" lvl="0" indent="0" rtl="0">
              <a:lnSpc>
                <a:spcPct val="115000"/>
              </a:lnSpc>
              <a:spcBef>
                <a:spcPts val="0"/>
              </a:spcBef>
              <a:spcAft>
                <a:spcPts val="0"/>
              </a:spcAft>
              <a:buNone/>
            </a:pPr>
            <a:endParaRPr sz="1200">
              <a:solidFill>
                <a:srgbClr val="F9FCFF"/>
              </a:solidFill>
              <a:latin typeface="Open Sans"/>
              <a:ea typeface="Open Sans"/>
              <a:cs typeface="Open Sans"/>
              <a:sym typeface="Open Sans"/>
            </a:endParaRPr>
          </a:p>
        </p:txBody>
      </p:sp>
      <p:sp>
        <p:nvSpPr>
          <p:cNvPr id="2091" name="Shape 2091"/>
          <p:cNvSpPr/>
          <p:nvPr/>
        </p:nvSpPr>
        <p:spPr>
          <a:xfrm rot="729403">
            <a:off x="6855444" y="3085888"/>
            <a:ext cx="1162468" cy="1088211"/>
          </a:xfrm>
          <a:prstGeom prst="wedgeEllipseCallout">
            <a:avLst>
              <a:gd name="adj1" fmla="val -20833"/>
              <a:gd name="adj2" fmla="val 62500"/>
            </a:avLst>
          </a:prstGeom>
          <a:solidFill>
            <a:srgbClr val="F9FCFF">
              <a:alpha val="788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9FCFF"/>
              </a:solidFill>
              <a:latin typeface="Arial"/>
              <a:ea typeface="Arial"/>
              <a:cs typeface="Arial"/>
              <a:sym typeface="Arial"/>
            </a:endParaRPr>
          </a:p>
        </p:txBody>
      </p:sp>
      <p:sp>
        <p:nvSpPr>
          <p:cNvPr id="2092" name="Shape 2092"/>
          <p:cNvSpPr/>
          <p:nvPr/>
        </p:nvSpPr>
        <p:spPr>
          <a:xfrm rot="-772865" flipH="1">
            <a:off x="7387718" y="2795413"/>
            <a:ext cx="1259598" cy="1178671"/>
          </a:xfrm>
          <a:prstGeom prst="wedgeEllipseCallout">
            <a:avLst>
              <a:gd name="adj1" fmla="val -20833"/>
              <a:gd name="adj2" fmla="val 62500"/>
            </a:avLst>
          </a:prstGeom>
          <a:solidFill>
            <a:srgbClr val="F9F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9FC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096"/>
        <p:cNvGrpSpPr/>
        <p:nvPr/>
      </p:nvGrpSpPr>
      <p:grpSpPr>
        <a:xfrm>
          <a:off x="0" y="0"/>
          <a:ext cx="0" cy="0"/>
          <a:chOff x="0" y="0"/>
          <a:chExt cx="0" cy="0"/>
        </a:xfrm>
      </p:grpSpPr>
      <p:sp>
        <p:nvSpPr>
          <p:cNvPr id="2097" name="Shape 2097"/>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Digital Marketing Assessment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2101"/>
        <p:cNvGrpSpPr/>
        <p:nvPr/>
      </p:nvGrpSpPr>
      <p:grpSpPr>
        <a:xfrm>
          <a:off x="0" y="0"/>
          <a:ext cx="0" cy="0"/>
          <a:chOff x="0" y="0"/>
          <a:chExt cx="0" cy="0"/>
        </a:xfrm>
      </p:grpSpPr>
      <p:sp>
        <p:nvSpPr>
          <p:cNvPr id="2102" name="Shape 2102"/>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Offer the Solution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9FCFF"/>
        </a:solidFill>
        <a:effectLst/>
      </p:bgPr>
    </p:bg>
    <p:spTree>
      <p:nvGrpSpPr>
        <p:cNvPr id="1" name="Shape 2106"/>
        <p:cNvGrpSpPr/>
        <p:nvPr/>
      </p:nvGrpSpPr>
      <p:grpSpPr>
        <a:xfrm>
          <a:off x="0" y="0"/>
          <a:ext cx="0" cy="0"/>
          <a:chOff x="0" y="0"/>
          <a:chExt cx="0" cy="0"/>
        </a:xfrm>
      </p:grpSpPr>
      <p:sp>
        <p:nvSpPr>
          <p:cNvPr id="2107" name="Shape 2107"/>
          <p:cNvSpPr txBox="1">
            <a:spLocks noGrp="1"/>
          </p:cNvSpPr>
          <p:nvPr>
            <p:ph type="title"/>
          </p:nvPr>
        </p:nvSpPr>
        <p:spPr>
          <a:xfrm>
            <a:off x="138600" y="333525"/>
            <a:ext cx="8866800" cy="553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000">
                <a:solidFill>
                  <a:srgbClr val="3A525F"/>
                </a:solidFill>
                <a:latin typeface="Open Sans SemiBold"/>
                <a:ea typeface="Open Sans SemiBold"/>
                <a:cs typeface="Open Sans SemiBold"/>
                <a:sym typeface="Open Sans SemiBold"/>
              </a:rPr>
              <a:t>Mobile Solutions</a:t>
            </a:r>
            <a:r>
              <a:rPr lang="en" sz="3000">
                <a:solidFill>
                  <a:srgbClr val="3A525F"/>
                </a:solidFill>
                <a:latin typeface="Open Sans Light"/>
                <a:ea typeface="Open Sans Light"/>
                <a:cs typeface="Open Sans Light"/>
                <a:sym typeface="Open Sans Light"/>
              </a:rPr>
              <a:t> explained:</a:t>
            </a:r>
            <a:endParaRPr sz="3000">
              <a:solidFill>
                <a:srgbClr val="3A525F"/>
              </a:solidFill>
              <a:latin typeface="Open Sans Light"/>
              <a:ea typeface="Open Sans Light"/>
              <a:cs typeface="Open Sans Light"/>
              <a:sym typeface="Open Sans Light"/>
            </a:endParaRPr>
          </a:p>
        </p:txBody>
      </p:sp>
      <p:sp>
        <p:nvSpPr>
          <p:cNvPr id="2108" name="Shape 2108"/>
          <p:cNvSpPr/>
          <p:nvPr/>
        </p:nvSpPr>
        <p:spPr>
          <a:xfrm>
            <a:off x="7715250" y="4706275"/>
            <a:ext cx="1392900" cy="3960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109" name="Shape 2109" descr="iphone.png"/>
          <p:cNvPicPr preferRelativeResize="0"/>
          <p:nvPr/>
        </p:nvPicPr>
        <p:blipFill rotWithShape="1">
          <a:blip r:embed="rId3">
            <a:alphaModFix/>
          </a:blip>
          <a:srcRect b="26182"/>
          <a:stretch/>
        </p:blipFill>
        <p:spPr>
          <a:xfrm>
            <a:off x="6165125" y="1720550"/>
            <a:ext cx="2652525" cy="3422949"/>
          </a:xfrm>
          <a:prstGeom prst="rect">
            <a:avLst/>
          </a:prstGeom>
          <a:noFill/>
          <a:ln>
            <a:noFill/>
          </a:ln>
        </p:spPr>
      </p:pic>
      <p:pic>
        <p:nvPicPr>
          <p:cNvPr id="2110" name="Shape 2110" descr="iphone.png"/>
          <p:cNvPicPr preferRelativeResize="0"/>
          <p:nvPr/>
        </p:nvPicPr>
        <p:blipFill rotWithShape="1">
          <a:blip r:embed="rId3">
            <a:alphaModFix/>
          </a:blip>
          <a:srcRect b="26182"/>
          <a:stretch/>
        </p:blipFill>
        <p:spPr>
          <a:xfrm>
            <a:off x="3245725" y="1720550"/>
            <a:ext cx="2652550" cy="3422949"/>
          </a:xfrm>
          <a:prstGeom prst="rect">
            <a:avLst/>
          </a:prstGeom>
          <a:noFill/>
          <a:ln>
            <a:noFill/>
          </a:ln>
        </p:spPr>
      </p:pic>
      <p:pic>
        <p:nvPicPr>
          <p:cNvPr id="2111" name="Shape 2111" descr="iphone.png"/>
          <p:cNvPicPr preferRelativeResize="0"/>
          <p:nvPr/>
        </p:nvPicPr>
        <p:blipFill rotWithShape="1">
          <a:blip r:embed="rId3">
            <a:alphaModFix/>
          </a:blip>
          <a:srcRect b="26182"/>
          <a:stretch/>
        </p:blipFill>
        <p:spPr>
          <a:xfrm>
            <a:off x="326350" y="1720550"/>
            <a:ext cx="2652525" cy="3422949"/>
          </a:xfrm>
          <a:prstGeom prst="rect">
            <a:avLst/>
          </a:prstGeom>
          <a:noFill/>
          <a:ln>
            <a:noFill/>
          </a:ln>
        </p:spPr>
      </p:pic>
      <p:sp>
        <p:nvSpPr>
          <p:cNvPr id="2112" name="Shape 2112"/>
          <p:cNvSpPr/>
          <p:nvPr/>
        </p:nvSpPr>
        <p:spPr>
          <a:xfrm>
            <a:off x="796050" y="1182100"/>
            <a:ext cx="1625400" cy="396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800">
                <a:solidFill>
                  <a:srgbClr val="595959"/>
                </a:solidFill>
                <a:latin typeface="Open Sans"/>
                <a:ea typeface="Open Sans"/>
                <a:cs typeface="Open Sans"/>
                <a:sym typeface="Open Sans"/>
              </a:rPr>
              <a:t>Operations</a:t>
            </a:r>
            <a:endParaRPr>
              <a:solidFill>
                <a:srgbClr val="1486AB"/>
              </a:solidFill>
              <a:latin typeface="Open Sans"/>
              <a:ea typeface="Open Sans"/>
              <a:cs typeface="Open Sans"/>
              <a:sym typeface="Open Sans"/>
            </a:endParaRPr>
          </a:p>
        </p:txBody>
      </p:sp>
      <p:sp>
        <p:nvSpPr>
          <p:cNvPr id="2113" name="Shape 2113"/>
          <p:cNvSpPr/>
          <p:nvPr/>
        </p:nvSpPr>
        <p:spPr>
          <a:xfrm>
            <a:off x="3728663" y="1182100"/>
            <a:ext cx="1625400" cy="396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800">
                <a:solidFill>
                  <a:srgbClr val="595959"/>
                </a:solidFill>
                <a:latin typeface="Open Sans"/>
                <a:ea typeface="Open Sans"/>
                <a:cs typeface="Open Sans"/>
                <a:sym typeface="Open Sans"/>
              </a:rPr>
              <a:t>Marketing</a:t>
            </a:r>
            <a:endParaRPr>
              <a:solidFill>
                <a:srgbClr val="1486AB"/>
              </a:solidFill>
              <a:latin typeface="Open Sans"/>
              <a:ea typeface="Open Sans"/>
              <a:cs typeface="Open Sans"/>
              <a:sym typeface="Open Sans"/>
            </a:endParaRPr>
          </a:p>
        </p:txBody>
      </p:sp>
      <p:sp>
        <p:nvSpPr>
          <p:cNvPr id="2114" name="Shape 2114"/>
          <p:cNvSpPr/>
          <p:nvPr/>
        </p:nvSpPr>
        <p:spPr>
          <a:xfrm>
            <a:off x="6640413" y="1182100"/>
            <a:ext cx="1625400" cy="396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800">
                <a:solidFill>
                  <a:srgbClr val="595959"/>
                </a:solidFill>
                <a:latin typeface="Open Sans"/>
                <a:ea typeface="Open Sans"/>
                <a:cs typeface="Open Sans"/>
                <a:sym typeface="Open Sans"/>
              </a:rPr>
              <a:t>Reputation</a:t>
            </a:r>
            <a:endParaRPr>
              <a:solidFill>
                <a:srgbClr val="1486AB"/>
              </a:solidFill>
              <a:latin typeface="Open Sans"/>
              <a:ea typeface="Open Sans"/>
              <a:cs typeface="Open Sans"/>
              <a:sym typeface="Open Sans"/>
            </a:endParaRPr>
          </a:p>
        </p:txBody>
      </p:sp>
      <p:pic>
        <p:nvPicPr>
          <p:cNvPr id="2115" name="Shape 2115"/>
          <p:cNvPicPr preferRelativeResize="0"/>
          <p:nvPr/>
        </p:nvPicPr>
        <p:blipFill rotWithShape="1">
          <a:blip r:embed="rId4">
            <a:alphaModFix/>
          </a:blip>
          <a:srcRect b="11355"/>
          <a:stretch/>
        </p:blipFill>
        <p:spPr>
          <a:xfrm>
            <a:off x="6555175" y="2246025"/>
            <a:ext cx="1837650" cy="2897475"/>
          </a:xfrm>
          <a:prstGeom prst="rect">
            <a:avLst/>
          </a:prstGeom>
          <a:noFill/>
          <a:ln>
            <a:noFill/>
          </a:ln>
        </p:spPr>
      </p:pic>
      <p:pic>
        <p:nvPicPr>
          <p:cNvPr id="2116" name="Shape 2116"/>
          <p:cNvPicPr preferRelativeResize="0"/>
          <p:nvPr/>
        </p:nvPicPr>
        <p:blipFill rotWithShape="1">
          <a:blip r:embed="rId5">
            <a:alphaModFix/>
          </a:blip>
          <a:srcRect b="7902"/>
          <a:stretch/>
        </p:blipFill>
        <p:spPr>
          <a:xfrm>
            <a:off x="731725" y="2207900"/>
            <a:ext cx="1792125" cy="2935600"/>
          </a:xfrm>
          <a:prstGeom prst="rect">
            <a:avLst/>
          </a:prstGeom>
          <a:noFill/>
          <a:ln>
            <a:noFill/>
          </a:ln>
        </p:spPr>
      </p:pic>
      <p:pic>
        <p:nvPicPr>
          <p:cNvPr id="2117" name="Shape 2117"/>
          <p:cNvPicPr preferRelativeResize="0"/>
          <p:nvPr/>
        </p:nvPicPr>
        <p:blipFill>
          <a:blip r:embed="rId6">
            <a:alphaModFix/>
          </a:blip>
          <a:stretch>
            <a:fillRect/>
          </a:stretch>
        </p:blipFill>
        <p:spPr>
          <a:xfrm>
            <a:off x="3622725" y="2207900"/>
            <a:ext cx="1792125" cy="292610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efault Theme">
  <a:themeElements>
    <a:clrScheme name="Custom 5">
      <a:dk1>
        <a:srgbClr val="1B243B"/>
      </a:dk1>
      <a:lt1>
        <a:srgbClr val="FFFFFF"/>
      </a:lt1>
      <a:dk2>
        <a:srgbClr val="1B243B"/>
      </a:dk2>
      <a:lt2>
        <a:srgbClr val="FFFFFF"/>
      </a:lt2>
      <a:accent1>
        <a:srgbClr val="165AB6"/>
      </a:accent1>
      <a:accent2>
        <a:srgbClr val="1B8BCD"/>
      </a:accent2>
      <a:accent3>
        <a:srgbClr val="27C7CF"/>
      </a:accent3>
      <a:accent4>
        <a:srgbClr val="27C78A"/>
      </a:accent4>
      <a:accent5>
        <a:srgbClr val="70C456"/>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1695</Words>
  <PresentationFormat>On-screen Show (16:9)</PresentationFormat>
  <Paragraphs>265</Paragraphs>
  <Slides>49</Slides>
  <Notes>49</Notes>
  <HiddenSlides>0</HiddenSlides>
  <MMClips>0</MMClips>
  <ScaleCrop>false</ScaleCrop>
  <HeadingPairs>
    <vt:vector size="6" baseType="variant">
      <vt:variant>
        <vt:lpstr>Fonts Used</vt:lpstr>
      </vt:variant>
      <vt:variant>
        <vt:i4>11</vt:i4>
      </vt:variant>
      <vt:variant>
        <vt:lpstr>Design Template</vt:lpstr>
      </vt:variant>
      <vt:variant>
        <vt:i4>7</vt:i4>
      </vt:variant>
      <vt:variant>
        <vt:lpstr>Slide Titles</vt:lpstr>
      </vt:variant>
      <vt:variant>
        <vt:i4>49</vt:i4>
      </vt:variant>
    </vt:vector>
  </HeadingPairs>
  <TitlesOfParts>
    <vt:vector size="67" baseType="lpstr">
      <vt:lpstr>Oswald ExtraLight</vt:lpstr>
      <vt:lpstr>Quattrocento</vt:lpstr>
      <vt:lpstr>Merriweather Light</vt:lpstr>
      <vt:lpstr>Nunito</vt:lpstr>
      <vt:lpstr>Oswald Light</vt:lpstr>
      <vt:lpstr>Open Sans SemiBold</vt:lpstr>
      <vt:lpstr>Oswald</vt:lpstr>
      <vt:lpstr>Open Sans Light</vt:lpstr>
      <vt:lpstr>Varela</vt:lpstr>
      <vt:lpstr>Open Sans</vt:lpstr>
      <vt:lpstr>Nunito Sans</vt:lpstr>
      <vt:lpstr>Simple Light</vt:lpstr>
      <vt:lpstr>Simple Light</vt:lpstr>
      <vt:lpstr>Simple Light</vt:lpstr>
      <vt:lpstr>Simple Light</vt:lpstr>
      <vt:lpstr>Simple Light</vt:lpstr>
      <vt:lpstr>Default Theme</vt:lpstr>
      <vt:lpstr>Simple Light</vt:lpstr>
      <vt:lpstr>Sales Training 101</vt:lpstr>
      <vt:lpstr>Slide 2</vt:lpstr>
      <vt:lpstr>Discovery: What’s your current strategy?</vt:lpstr>
      <vt:lpstr>Slide 4</vt:lpstr>
      <vt:lpstr>Opening the Conversation: “3x3”</vt:lpstr>
      <vt:lpstr>What is the “3x3”?</vt:lpstr>
      <vt:lpstr>Digital Marketing Assessment</vt:lpstr>
      <vt:lpstr>Offer the Solution</vt:lpstr>
      <vt:lpstr>Mobile Solutions explained:</vt:lpstr>
      <vt:lpstr>Operations</vt:lpstr>
      <vt:lpstr>Marketing</vt:lpstr>
      <vt:lpstr>Specials, Offers, Promotions </vt:lpstr>
      <vt:lpstr>Loyalty &amp; Rewards  </vt:lpstr>
      <vt:lpstr>Slide 14</vt:lpstr>
      <vt:lpstr>Slide 15</vt:lpstr>
      <vt:lpstr>More Reviews</vt:lpstr>
      <vt:lpstr>Slide 17</vt:lpstr>
      <vt:lpstr>Slide 18</vt:lpstr>
      <vt:lpstr>Provide Value above and beyond the APP with  Promotional Branding Tools &amp; Staff Training </vt:lpstr>
      <vt:lpstr>Quick recap of sales training:</vt:lpstr>
      <vt:lpstr>Slide 21</vt:lpstr>
      <vt:lpstr>DMA Live Example</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Training 101</dc:title>
  <cp:lastModifiedBy>Keith Gaytan</cp:lastModifiedBy>
  <cp:revision>1</cp:revision>
  <dcterms:created xsi:type="dcterms:W3CDTF">2018-04-04T01:46:18Z</dcterms:created>
  <dcterms:modified xsi:type="dcterms:W3CDTF">2018-04-04T01:57:37Z</dcterms:modified>
</cp:coreProperties>
</file>